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95" r:id="rId3"/>
    <p:sldId id="290" r:id="rId4"/>
    <p:sldId id="296" r:id="rId5"/>
    <p:sldId id="298" r:id="rId6"/>
    <p:sldId id="297" r:id="rId7"/>
    <p:sldId id="303" r:id="rId8"/>
    <p:sldId id="301" r:id="rId9"/>
    <p:sldId id="305" r:id="rId10"/>
    <p:sldId id="291" r:id="rId11"/>
    <p:sldId id="292" r:id="rId12"/>
    <p:sldId id="293" r:id="rId13"/>
    <p:sldId id="257" r:id="rId14"/>
    <p:sldId id="258" r:id="rId15"/>
    <p:sldId id="306" r:id="rId16"/>
    <p:sldId id="259" r:id="rId17"/>
    <p:sldId id="299" r:id="rId18"/>
    <p:sldId id="300" r:id="rId19"/>
    <p:sldId id="304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Fira Sans" panose="020B0503050000020004" pitchFamily="34" charset="0"/>
      <p:regular r:id="rId53"/>
      <p:bold r:id="rId54"/>
      <p:italic r:id="rId55"/>
      <p:boldItalic r:id="rId56"/>
    </p:embeddedFont>
    <p:embeddedFont>
      <p:font typeface="Fira Sans Extra Condensed" panose="020B0503050000020004" pitchFamily="34" charset="0"/>
      <p:regular r:id="rId57"/>
      <p:bold r:id="rId58"/>
      <p:italic r:id="rId59"/>
      <p:boldItalic r:id="rId60"/>
    </p:embeddedFont>
    <p:embeddedFont>
      <p:font typeface="Fira Sans Extra Condensed Medium" panose="020B0503050000020004" pitchFamily="34" charset="0"/>
      <p:regular r:id="rId61"/>
      <p:bold r:id="rId62"/>
      <p:italic r:id="rId63"/>
      <p:boldItalic r:id="rId64"/>
    </p:embeddedFont>
    <p:embeddedFont>
      <p:font typeface="Fira Sans Extra Condensed SemiBold" panose="020B0503050000020004" pitchFamily="34" charset="0"/>
      <p:regular r:id="rId65"/>
      <p:bold r:id="rId66"/>
      <p:italic r:id="rId67"/>
      <p:boldItalic r:id="rId68"/>
    </p:embeddedFont>
    <p:embeddedFont>
      <p:font typeface="Lato Light" panose="020F0502020204030203" pitchFamily="34" charset="0"/>
      <p:regular r:id="rId69"/>
      <p:bold r:id="rId70"/>
      <p:italic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94582"/>
  </p:normalViewPr>
  <p:slideViewPr>
    <p:cSldViewPr snapToGrid="0">
      <p:cViewPr>
        <p:scale>
          <a:sx n="220" d="100"/>
          <a:sy n="220" d="100"/>
        </p:scale>
        <p:origin x="-57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font" Target="fonts/font2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font" Target="fonts/font28.fntdata"/><Relationship Id="rId7" Type="http://schemas.openxmlformats.org/officeDocument/2006/relationships/slide" Target="slides/slide6.xml"/><Relationship Id="rId71" Type="http://schemas.openxmlformats.org/officeDocument/2006/relationships/font" Target="fonts/font2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206afa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206afa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17d3ea68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17d3ea68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98a723af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98a723aff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9c734598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9c734598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c7345984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c73459845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c73459845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c73459845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9c73459845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9c73459845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9c73459845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9c73459845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9c73459845_0_1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9c73459845_0_1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c73459845_0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c73459845_0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9c73459845_0_1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9c73459845_0_19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c73459845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c73459845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c73459845_0_2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c73459845_0_2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9c73459845_0_2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9c73459845_0_2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9c73459845_0_2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9c73459845_0_2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9c73459845_0_2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9c73459845_0_2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9c73459845_0_4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9c73459845_0_4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9c73459845_0_2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9c73459845_0_2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9c73459845_0_3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9c73459845_0_3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9c73459845_0_3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9c73459845_0_3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9c73459845_0_3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9c73459845_0_3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9c73459845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9c73459845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9c73459845_0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9c73459845_0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9c73459845_0_5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9c73459845_0_5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9c73459845_0_5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9c73459845_0_5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2a8583979_0_8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2a8583979_0_8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058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8adbe6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8adbe6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8a723aff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8a723aff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917d3ea68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917d3ea68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17d3ea68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17d3ea68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798610" y="692585"/>
            <a:ext cx="4293005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    </a:t>
            </a:r>
            <a:r>
              <a:rPr lang="en" sz="4000" b="1" dirty="0" err="1"/>
              <a:t>yrics</a:t>
            </a:r>
            <a:r>
              <a:rPr lang="en" sz="4000" b="1" dirty="0"/>
              <a:t>-based</a:t>
            </a:r>
            <a:br>
              <a:rPr lang="en" sz="4000" b="1" dirty="0"/>
            </a:br>
            <a:r>
              <a:rPr lang="en" sz="4000" b="1" dirty="0"/>
              <a:t>music </a:t>
            </a:r>
            <a:r>
              <a:rPr lang="en" sz="4000" b="1" dirty="0" err="1"/>
              <a:t>genr</a:t>
            </a:r>
            <a:br>
              <a:rPr lang="en" sz="4000" b="1" dirty="0"/>
            </a:br>
            <a:r>
              <a:rPr lang="en" sz="4000" b="1" dirty="0"/>
              <a:t>classification </a:t>
            </a:r>
            <a:endParaRPr sz="4000" b="1" dirty="0"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98610" y="2356723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/>
              <a:t>Team 18 – Data Science Project</a:t>
            </a:r>
            <a:endParaRPr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3A1146-850D-AC65-1FE6-F600290EE977}"/>
              </a:ext>
            </a:extLst>
          </p:cNvPr>
          <p:cNvGrpSpPr/>
          <p:nvPr/>
        </p:nvGrpSpPr>
        <p:grpSpPr>
          <a:xfrm>
            <a:off x="662134" y="3230975"/>
            <a:ext cx="4565956" cy="1423080"/>
            <a:chOff x="4068865" y="106487"/>
            <a:chExt cx="4375550" cy="1714325"/>
          </a:xfrm>
        </p:grpSpPr>
        <p:sp>
          <p:nvSpPr>
            <p:cNvPr id="2" name="Google Shape;624;p28">
              <a:extLst>
                <a:ext uri="{FF2B5EF4-FFF2-40B4-BE49-F238E27FC236}">
                  <a16:creationId xmlns:a16="http://schemas.microsoft.com/office/drawing/2014/main" id="{1A0CF993-386D-EAD9-D347-E8CB671889D1}"/>
                </a:ext>
              </a:extLst>
            </p:cNvPr>
            <p:cNvSpPr/>
            <p:nvPr/>
          </p:nvSpPr>
          <p:spPr>
            <a:xfrm>
              <a:off x="4075040" y="106487"/>
              <a:ext cx="4367975" cy="1714325"/>
            </a:xfrm>
            <a:custGeom>
              <a:avLst/>
              <a:gdLst/>
              <a:ahLst/>
              <a:cxnLst/>
              <a:rect l="l" t="t" r="r" b="b"/>
              <a:pathLst>
                <a:path w="174719" h="68573" extrusionOk="0">
                  <a:moveTo>
                    <a:pt x="0" y="68573"/>
                  </a:moveTo>
                  <a:cubicBezTo>
                    <a:pt x="3570" y="58213"/>
                    <a:pt x="13565" y="15360"/>
                    <a:pt x="21422" y="6412"/>
                  </a:cubicBezTo>
                  <a:cubicBezTo>
                    <a:pt x="29279" y="-2536"/>
                    <a:pt x="38233" y="15873"/>
                    <a:pt x="47140" y="14886"/>
                  </a:cubicBezTo>
                  <a:cubicBezTo>
                    <a:pt x="56047" y="13899"/>
                    <a:pt x="66752" y="-3071"/>
                    <a:pt x="74865" y="491"/>
                  </a:cubicBezTo>
                  <a:cubicBezTo>
                    <a:pt x="82978" y="4053"/>
                    <a:pt x="87875" y="30296"/>
                    <a:pt x="95820" y="36257"/>
                  </a:cubicBezTo>
                  <a:cubicBezTo>
                    <a:pt x="103765" y="42218"/>
                    <a:pt x="114978" y="40621"/>
                    <a:pt x="122534" y="36257"/>
                  </a:cubicBezTo>
                  <a:cubicBezTo>
                    <a:pt x="130091" y="31893"/>
                    <a:pt x="134880" y="8049"/>
                    <a:pt x="141159" y="10071"/>
                  </a:cubicBezTo>
                  <a:cubicBezTo>
                    <a:pt x="147438" y="12093"/>
                    <a:pt x="154616" y="38713"/>
                    <a:pt x="160209" y="48391"/>
                  </a:cubicBezTo>
                  <a:cubicBezTo>
                    <a:pt x="165802" y="58070"/>
                    <a:pt x="172301" y="64850"/>
                    <a:pt x="174719" y="6814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" name="Google Shape;625;p28">
              <a:extLst>
                <a:ext uri="{FF2B5EF4-FFF2-40B4-BE49-F238E27FC236}">
                  <a16:creationId xmlns:a16="http://schemas.microsoft.com/office/drawing/2014/main" id="{EB4C6148-BDDC-7B5E-165E-C69511F1A3EE}"/>
                </a:ext>
              </a:extLst>
            </p:cNvPr>
            <p:cNvSpPr/>
            <p:nvPr/>
          </p:nvSpPr>
          <p:spPr>
            <a:xfrm>
              <a:off x="4078115" y="123351"/>
              <a:ext cx="4357550" cy="1694375"/>
            </a:xfrm>
            <a:custGeom>
              <a:avLst/>
              <a:gdLst/>
              <a:ahLst/>
              <a:cxnLst/>
              <a:rect l="l" t="t" r="r" b="b"/>
              <a:pathLst>
                <a:path w="174302" h="67775" extrusionOk="0">
                  <a:moveTo>
                    <a:pt x="0" y="67775"/>
                  </a:moveTo>
                  <a:cubicBezTo>
                    <a:pt x="3477" y="65225"/>
                    <a:pt x="13647" y="63181"/>
                    <a:pt x="20860" y="52474"/>
                  </a:cubicBezTo>
                  <a:cubicBezTo>
                    <a:pt x="28073" y="41768"/>
                    <a:pt x="34488" y="5920"/>
                    <a:pt x="43280" y="3536"/>
                  </a:cubicBezTo>
                  <a:cubicBezTo>
                    <a:pt x="52072" y="1152"/>
                    <a:pt x="65957" y="37128"/>
                    <a:pt x="73614" y="38172"/>
                  </a:cubicBezTo>
                  <a:cubicBezTo>
                    <a:pt x="81271" y="39216"/>
                    <a:pt x="84311" y="13669"/>
                    <a:pt x="89220" y="9800"/>
                  </a:cubicBezTo>
                  <a:cubicBezTo>
                    <a:pt x="94129" y="5931"/>
                    <a:pt x="97829" y="16432"/>
                    <a:pt x="103068" y="14958"/>
                  </a:cubicBezTo>
                  <a:cubicBezTo>
                    <a:pt x="108307" y="13484"/>
                    <a:pt x="112044" y="-4262"/>
                    <a:pt x="120653" y="958"/>
                  </a:cubicBezTo>
                  <a:cubicBezTo>
                    <a:pt x="129262" y="6178"/>
                    <a:pt x="145782" y="35192"/>
                    <a:pt x="154723" y="46278"/>
                  </a:cubicBezTo>
                  <a:cubicBezTo>
                    <a:pt x="163665" y="57364"/>
                    <a:pt x="171039" y="63941"/>
                    <a:pt x="174302" y="6747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4" name="Google Shape;626;p28">
              <a:extLst>
                <a:ext uri="{FF2B5EF4-FFF2-40B4-BE49-F238E27FC236}">
                  <a16:creationId xmlns:a16="http://schemas.microsoft.com/office/drawing/2014/main" id="{AC1852B8-40D4-DCB2-FDC6-3EA2C0443DA8}"/>
                </a:ext>
              </a:extLst>
            </p:cNvPr>
            <p:cNvSpPr/>
            <p:nvPr/>
          </p:nvSpPr>
          <p:spPr>
            <a:xfrm>
              <a:off x="4068865" y="586750"/>
              <a:ext cx="4367400" cy="1234050"/>
            </a:xfrm>
            <a:custGeom>
              <a:avLst/>
              <a:gdLst/>
              <a:ahLst/>
              <a:cxnLst/>
              <a:rect l="l" t="t" r="r" b="b"/>
              <a:pathLst>
                <a:path w="174696" h="49362" extrusionOk="0">
                  <a:moveTo>
                    <a:pt x="0" y="49362"/>
                  </a:moveTo>
                  <a:cubicBezTo>
                    <a:pt x="3538" y="46783"/>
                    <a:pt x="12555" y="35367"/>
                    <a:pt x="21230" y="33887"/>
                  </a:cubicBezTo>
                  <a:cubicBezTo>
                    <a:pt x="29905" y="32407"/>
                    <a:pt x="43113" y="41894"/>
                    <a:pt x="52052" y="40481"/>
                  </a:cubicBezTo>
                  <a:cubicBezTo>
                    <a:pt x="60991" y="39069"/>
                    <a:pt x="68202" y="26974"/>
                    <a:pt x="74863" y="25412"/>
                  </a:cubicBezTo>
                  <a:cubicBezTo>
                    <a:pt x="81524" y="23850"/>
                    <a:pt x="85950" y="35338"/>
                    <a:pt x="92016" y="31107"/>
                  </a:cubicBezTo>
                  <a:cubicBezTo>
                    <a:pt x="98082" y="26876"/>
                    <a:pt x="105068" y="-930"/>
                    <a:pt x="111258" y="24"/>
                  </a:cubicBezTo>
                  <a:cubicBezTo>
                    <a:pt x="117448" y="979"/>
                    <a:pt x="123791" y="32418"/>
                    <a:pt x="129155" y="36834"/>
                  </a:cubicBezTo>
                  <a:cubicBezTo>
                    <a:pt x="134519" y="41250"/>
                    <a:pt x="135853" y="24494"/>
                    <a:pt x="143443" y="26518"/>
                  </a:cubicBezTo>
                  <a:cubicBezTo>
                    <a:pt x="151033" y="28542"/>
                    <a:pt x="169487" y="45236"/>
                    <a:pt x="174696" y="4897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5" name="Google Shape;711;p28">
              <a:extLst>
                <a:ext uri="{FF2B5EF4-FFF2-40B4-BE49-F238E27FC236}">
                  <a16:creationId xmlns:a16="http://schemas.microsoft.com/office/drawing/2014/main" id="{EBCD92A0-D182-62DA-CFE4-ADC5C2FDA0E2}"/>
                </a:ext>
              </a:extLst>
            </p:cNvPr>
            <p:cNvSpPr/>
            <p:nvPr/>
          </p:nvSpPr>
          <p:spPr>
            <a:xfrm>
              <a:off x="4068865" y="1235800"/>
              <a:ext cx="4375550" cy="585000"/>
            </a:xfrm>
            <a:custGeom>
              <a:avLst/>
              <a:gdLst/>
              <a:ahLst/>
              <a:cxnLst/>
              <a:rect l="l" t="t" r="r" b="b"/>
              <a:pathLst>
                <a:path w="175022" h="23400" extrusionOk="0">
                  <a:moveTo>
                    <a:pt x="0" y="23400"/>
                  </a:moveTo>
                  <a:cubicBezTo>
                    <a:pt x="3626" y="21711"/>
                    <a:pt x="12819" y="13786"/>
                    <a:pt x="21757" y="13264"/>
                  </a:cubicBezTo>
                  <a:cubicBezTo>
                    <a:pt x="30695" y="12742"/>
                    <a:pt x="44655" y="20819"/>
                    <a:pt x="53630" y="20266"/>
                  </a:cubicBezTo>
                  <a:cubicBezTo>
                    <a:pt x="62606" y="19714"/>
                    <a:pt x="69346" y="10748"/>
                    <a:pt x="75610" y="9949"/>
                  </a:cubicBezTo>
                  <a:cubicBezTo>
                    <a:pt x="81875" y="9151"/>
                    <a:pt x="86125" y="17133"/>
                    <a:pt x="91217" y="15475"/>
                  </a:cubicBezTo>
                  <a:cubicBezTo>
                    <a:pt x="96309" y="13817"/>
                    <a:pt x="99753" y="0"/>
                    <a:pt x="106164" y="0"/>
                  </a:cubicBezTo>
                  <a:cubicBezTo>
                    <a:pt x="112575" y="0"/>
                    <a:pt x="123492" y="13694"/>
                    <a:pt x="129683" y="15475"/>
                  </a:cubicBezTo>
                  <a:cubicBezTo>
                    <a:pt x="135874" y="17256"/>
                    <a:pt x="135755" y="9429"/>
                    <a:pt x="143311" y="10686"/>
                  </a:cubicBezTo>
                  <a:cubicBezTo>
                    <a:pt x="150868" y="11943"/>
                    <a:pt x="169737" y="20962"/>
                    <a:pt x="175022" y="2301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78323-14B2-C7EB-A48A-130F2467CF3E}"/>
              </a:ext>
            </a:extLst>
          </p:cNvPr>
          <p:cNvGrpSpPr/>
          <p:nvPr/>
        </p:nvGrpSpPr>
        <p:grpSpPr>
          <a:xfrm>
            <a:off x="5258592" y="450787"/>
            <a:ext cx="3532795" cy="3532795"/>
            <a:chOff x="445806" y="1188783"/>
            <a:chExt cx="3532795" cy="3532795"/>
          </a:xfrm>
        </p:grpSpPr>
        <p:grpSp>
          <p:nvGrpSpPr>
            <p:cNvPr id="6" name="Google Shape;1416;p40">
              <a:extLst>
                <a:ext uri="{FF2B5EF4-FFF2-40B4-BE49-F238E27FC236}">
                  <a16:creationId xmlns:a16="http://schemas.microsoft.com/office/drawing/2014/main" id="{AB898605-D823-9AA2-C4E0-CDF2AAA36951}"/>
                </a:ext>
              </a:extLst>
            </p:cNvPr>
            <p:cNvGrpSpPr/>
            <p:nvPr/>
          </p:nvGrpSpPr>
          <p:grpSpPr>
            <a:xfrm>
              <a:off x="597098" y="1340074"/>
              <a:ext cx="3230211" cy="3230211"/>
              <a:chOff x="597098" y="1340074"/>
              <a:chExt cx="3230211" cy="3230211"/>
            </a:xfrm>
          </p:grpSpPr>
          <p:sp>
            <p:nvSpPr>
              <p:cNvPr id="7" name="Google Shape;1417;p40">
                <a:extLst>
                  <a:ext uri="{FF2B5EF4-FFF2-40B4-BE49-F238E27FC236}">
                    <a16:creationId xmlns:a16="http://schemas.microsoft.com/office/drawing/2014/main" id="{0D513388-DFDE-34E1-6640-9462F7D85536}"/>
                  </a:ext>
                </a:extLst>
              </p:cNvPr>
              <p:cNvSpPr/>
              <p:nvPr/>
            </p:nvSpPr>
            <p:spPr>
              <a:xfrm rot="-719520">
                <a:off x="867631" y="1611648"/>
                <a:ext cx="2688004" cy="2688004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418;p40">
                <a:extLst>
                  <a:ext uri="{FF2B5EF4-FFF2-40B4-BE49-F238E27FC236}">
                    <a16:creationId xmlns:a16="http://schemas.microsoft.com/office/drawing/2014/main" id="{7043D38D-C43B-AD56-7342-2DB27C4C51D9}"/>
                  </a:ext>
                </a:extLst>
              </p:cNvPr>
              <p:cNvSpPr/>
              <p:nvPr/>
            </p:nvSpPr>
            <p:spPr>
              <a:xfrm>
                <a:off x="597098" y="1340074"/>
                <a:ext cx="3230211" cy="3230211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419;p40">
                <a:extLst>
                  <a:ext uri="{FF2B5EF4-FFF2-40B4-BE49-F238E27FC236}">
                    <a16:creationId xmlns:a16="http://schemas.microsoft.com/office/drawing/2014/main" id="{9ADB9D25-4762-8180-B030-CD86777C81EE}"/>
                  </a:ext>
                </a:extLst>
              </p:cNvPr>
              <p:cNvSpPr/>
              <p:nvPr/>
            </p:nvSpPr>
            <p:spPr>
              <a:xfrm>
                <a:off x="1145264" y="1888212"/>
                <a:ext cx="2133994" cy="2133994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420;p40">
                <a:extLst>
                  <a:ext uri="{FF2B5EF4-FFF2-40B4-BE49-F238E27FC236}">
                    <a16:creationId xmlns:a16="http://schemas.microsoft.com/office/drawing/2014/main" id="{0D2D69A1-5380-0725-DF27-C435366A64D9}"/>
                  </a:ext>
                </a:extLst>
              </p:cNvPr>
              <p:cNvSpPr/>
              <p:nvPr/>
            </p:nvSpPr>
            <p:spPr>
              <a:xfrm>
                <a:off x="1427877" y="2170825"/>
                <a:ext cx="1568700" cy="1568700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1434;p40">
              <a:extLst>
                <a:ext uri="{FF2B5EF4-FFF2-40B4-BE49-F238E27FC236}">
                  <a16:creationId xmlns:a16="http://schemas.microsoft.com/office/drawing/2014/main" id="{A546B38F-0704-FABF-D9A0-1685044375F8}"/>
                </a:ext>
              </a:extLst>
            </p:cNvPr>
            <p:cNvSpPr/>
            <p:nvPr/>
          </p:nvSpPr>
          <p:spPr>
            <a:xfrm rot="10800000" flipH="1">
              <a:off x="445806" y="1188783"/>
              <a:ext cx="3532795" cy="3532795"/>
            </a:xfrm>
            <a:prstGeom prst="blockArc">
              <a:avLst>
                <a:gd name="adj1" fmla="val 5462863"/>
                <a:gd name="adj2" fmla="val 16197592"/>
                <a:gd name="adj3" fmla="val 807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35;p40">
              <a:extLst>
                <a:ext uri="{FF2B5EF4-FFF2-40B4-BE49-F238E27FC236}">
                  <a16:creationId xmlns:a16="http://schemas.microsoft.com/office/drawing/2014/main" id="{399C75BE-9D7C-7363-8CB4-3B88E6CEAB81}"/>
                </a:ext>
              </a:extLst>
            </p:cNvPr>
            <p:cNvSpPr/>
            <p:nvPr/>
          </p:nvSpPr>
          <p:spPr>
            <a:xfrm rot="10800000" flipH="1">
              <a:off x="1011724" y="1754701"/>
              <a:ext cx="2400959" cy="2400959"/>
            </a:xfrm>
            <a:prstGeom prst="blockArc">
              <a:avLst>
                <a:gd name="adj1" fmla="val 14622"/>
                <a:gd name="adj2" fmla="val 16195235"/>
                <a:gd name="adj3" fmla="val 11901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36;p40">
              <a:extLst>
                <a:ext uri="{FF2B5EF4-FFF2-40B4-BE49-F238E27FC236}">
                  <a16:creationId xmlns:a16="http://schemas.microsoft.com/office/drawing/2014/main" id="{F4DA5EAD-AB28-5CC8-0FFC-50BE2F69418A}"/>
                </a:ext>
              </a:extLst>
            </p:cNvPr>
            <p:cNvSpPr/>
            <p:nvPr/>
          </p:nvSpPr>
          <p:spPr>
            <a:xfrm rot="10800000" flipH="1">
              <a:off x="1294423" y="2037400"/>
              <a:ext cx="1835559" cy="1835559"/>
            </a:xfrm>
            <a:prstGeom prst="blockArc">
              <a:avLst>
                <a:gd name="adj1" fmla="val 528593"/>
                <a:gd name="adj2" fmla="val 16192946"/>
                <a:gd name="adj3" fmla="val 15569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37;p40">
              <a:extLst>
                <a:ext uri="{FF2B5EF4-FFF2-40B4-BE49-F238E27FC236}">
                  <a16:creationId xmlns:a16="http://schemas.microsoft.com/office/drawing/2014/main" id="{BF05778A-C2AA-705D-19E6-AF9ABD1A0F32}"/>
                </a:ext>
              </a:extLst>
            </p:cNvPr>
            <p:cNvSpPr/>
            <p:nvPr/>
          </p:nvSpPr>
          <p:spPr>
            <a:xfrm rot="10800000" flipH="1">
              <a:off x="729187" y="1473177"/>
              <a:ext cx="2964900" cy="2964600"/>
            </a:xfrm>
            <a:prstGeom prst="blockArc">
              <a:avLst>
                <a:gd name="adj1" fmla="val 3698438"/>
                <a:gd name="adj2" fmla="val 16196780"/>
                <a:gd name="adj3" fmla="val 9536"/>
              </a:avLst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raphic 17" descr="Music note with solid fill">
            <a:extLst>
              <a:ext uri="{FF2B5EF4-FFF2-40B4-BE49-F238E27FC236}">
                <a16:creationId xmlns:a16="http://schemas.microsoft.com/office/drawing/2014/main" id="{96E5A65F-8DA1-3371-3C86-5A94A38E0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681876">
            <a:off x="173699" y="2705966"/>
            <a:ext cx="741015" cy="741015"/>
          </a:xfrm>
          <a:prstGeom prst="rect">
            <a:avLst/>
          </a:prstGeom>
        </p:spPr>
      </p:pic>
      <p:pic>
        <p:nvPicPr>
          <p:cNvPr id="20" name="Graphic 19" descr="Music notes with solid fill">
            <a:extLst>
              <a:ext uri="{FF2B5EF4-FFF2-40B4-BE49-F238E27FC236}">
                <a16:creationId xmlns:a16="http://schemas.microsoft.com/office/drawing/2014/main" id="{92D74B3E-2374-BF43-A768-AA73F0AC6A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9363" y="3848969"/>
            <a:ext cx="914400" cy="914400"/>
          </a:xfrm>
          <a:prstGeom prst="rect">
            <a:avLst/>
          </a:prstGeom>
        </p:spPr>
      </p:pic>
      <p:pic>
        <p:nvPicPr>
          <p:cNvPr id="24" name="Graphic 23" descr="Headphones with solid fill">
            <a:extLst>
              <a:ext uri="{FF2B5EF4-FFF2-40B4-BE49-F238E27FC236}">
                <a16:creationId xmlns:a16="http://schemas.microsoft.com/office/drawing/2014/main" id="{01B0D2C5-CC39-66CD-F5F7-16D010525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33127" y="4093101"/>
            <a:ext cx="914400" cy="914400"/>
          </a:xfrm>
          <a:prstGeom prst="rect">
            <a:avLst/>
          </a:prstGeom>
        </p:spPr>
      </p:pic>
      <p:pic>
        <p:nvPicPr>
          <p:cNvPr id="26" name="Graphic 25" descr="Record with solid fill">
            <a:extLst>
              <a:ext uri="{FF2B5EF4-FFF2-40B4-BE49-F238E27FC236}">
                <a16:creationId xmlns:a16="http://schemas.microsoft.com/office/drawing/2014/main" id="{274715AB-218D-5453-B464-2DED1BF933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3162" y="1171537"/>
            <a:ext cx="627468" cy="627468"/>
          </a:xfrm>
          <a:prstGeom prst="rect">
            <a:avLst/>
          </a:prstGeom>
        </p:spPr>
      </p:pic>
      <p:pic>
        <p:nvPicPr>
          <p:cNvPr id="28" name="!!1" descr="Play with solid fill">
            <a:extLst>
              <a:ext uri="{FF2B5EF4-FFF2-40B4-BE49-F238E27FC236}">
                <a16:creationId xmlns:a16="http://schemas.microsoft.com/office/drawing/2014/main" id="{ED8784D2-B26C-7228-2021-632557931A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47527" y="1759979"/>
            <a:ext cx="914400" cy="914400"/>
          </a:xfrm>
          <a:prstGeom prst="rect">
            <a:avLst/>
          </a:prstGeom>
        </p:spPr>
      </p:pic>
      <p:pic>
        <p:nvPicPr>
          <p:cNvPr id="30" name="Graphic 29" descr="Treble clef outline">
            <a:extLst>
              <a:ext uri="{FF2B5EF4-FFF2-40B4-BE49-F238E27FC236}">
                <a16:creationId xmlns:a16="http://schemas.microsoft.com/office/drawing/2014/main" id="{5427A388-2AAF-9155-C66A-F9F3A72CA4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0918" y="251493"/>
            <a:ext cx="1087879" cy="1087879"/>
          </a:xfrm>
          <a:prstGeom prst="rect">
            <a:avLst/>
          </a:prstGeom>
        </p:spPr>
      </p:pic>
      <p:pic>
        <p:nvPicPr>
          <p:cNvPr id="32" name="Graphic 31" descr="Music notation with solid fill">
            <a:extLst>
              <a:ext uri="{FF2B5EF4-FFF2-40B4-BE49-F238E27FC236}">
                <a16:creationId xmlns:a16="http://schemas.microsoft.com/office/drawing/2014/main" id="{FF8DBE62-3581-DE8B-FF83-8D70EA407F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97600" y="-4317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6">
            <a:extLst>
              <a:ext uri="{FF2B5EF4-FFF2-40B4-BE49-F238E27FC236}">
                <a16:creationId xmlns:a16="http://schemas.microsoft.com/office/drawing/2014/main" id="{70E2BC75-55EC-1312-F627-6FCC8DB8C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8087" y="912484"/>
            <a:ext cx="3367825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“WordCloud” representation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56DC313-2372-C6D9-E677-B1350390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3509" y="1297935"/>
            <a:ext cx="2834640" cy="1701878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C08003D-C1EA-FEB7-412A-08FFE6060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0" t="9610" r="8891" b="8891"/>
          <a:stretch/>
        </p:blipFill>
        <p:spPr>
          <a:xfrm>
            <a:off x="1491615" y="1297935"/>
            <a:ext cx="6160770" cy="3698840"/>
          </a:xfrm>
          <a:prstGeom prst="rect">
            <a:avLst/>
          </a:prstGeom>
        </p:spPr>
      </p:pic>
      <p:sp>
        <p:nvSpPr>
          <p:cNvPr id="2" name="Google Shape;426;p23">
            <a:extLst>
              <a:ext uri="{FF2B5EF4-FFF2-40B4-BE49-F238E27FC236}">
                <a16:creationId xmlns:a16="http://schemas.microsoft.com/office/drawing/2014/main" id="{71A39013-B39B-D510-4B25-CF3EFD1BBD99}"/>
              </a:ext>
            </a:extLst>
          </p:cNvPr>
          <p:cNvSpPr/>
          <p:nvPr/>
        </p:nvSpPr>
        <p:spPr>
          <a:xfrm>
            <a:off x="337457" y="320466"/>
            <a:ext cx="682874" cy="68287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33;p23">
            <a:extLst>
              <a:ext uri="{FF2B5EF4-FFF2-40B4-BE49-F238E27FC236}">
                <a16:creationId xmlns:a16="http://schemas.microsoft.com/office/drawing/2014/main" id="{D55C3354-D3D3-4010-FFF2-CE1C0B4DC7ED}"/>
              </a:ext>
            </a:extLst>
          </p:cNvPr>
          <p:cNvSpPr txBox="1"/>
          <p:nvPr/>
        </p:nvSpPr>
        <p:spPr>
          <a:xfrm>
            <a:off x="1020331" y="320466"/>
            <a:ext cx="2804694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 Data</a:t>
            </a:r>
            <a:endParaRPr sz="2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0186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3165AAE-E0AD-834C-971E-5D0986C37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6" t="10426" r="9625" b="9625"/>
          <a:stretch/>
        </p:blipFill>
        <p:spPr>
          <a:xfrm>
            <a:off x="1383073" y="1238126"/>
            <a:ext cx="6377853" cy="3829175"/>
          </a:xfrm>
          <a:prstGeom prst="rect">
            <a:avLst/>
          </a:prstGeom>
        </p:spPr>
      </p:pic>
      <p:sp>
        <p:nvSpPr>
          <p:cNvPr id="5" name="Google Shape;426;p23">
            <a:extLst>
              <a:ext uri="{FF2B5EF4-FFF2-40B4-BE49-F238E27FC236}">
                <a16:creationId xmlns:a16="http://schemas.microsoft.com/office/drawing/2014/main" id="{0E8D8CCF-0A98-934E-D355-BA90B80D2D09}"/>
              </a:ext>
            </a:extLst>
          </p:cNvPr>
          <p:cNvSpPr/>
          <p:nvPr/>
        </p:nvSpPr>
        <p:spPr>
          <a:xfrm>
            <a:off x="337457" y="320466"/>
            <a:ext cx="682874" cy="68287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33;p23">
            <a:extLst>
              <a:ext uri="{FF2B5EF4-FFF2-40B4-BE49-F238E27FC236}">
                <a16:creationId xmlns:a16="http://schemas.microsoft.com/office/drawing/2014/main" id="{364B41D4-B6C0-23A6-651C-6C90A4EE9003}"/>
              </a:ext>
            </a:extLst>
          </p:cNvPr>
          <p:cNvSpPr txBox="1"/>
          <p:nvPr/>
        </p:nvSpPr>
        <p:spPr>
          <a:xfrm>
            <a:off x="1020331" y="320466"/>
            <a:ext cx="2804694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 Data</a:t>
            </a:r>
            <a:endParaRPr sz="2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" name="Google Shape;104;p16">
            <a:extLst>
              <a:ext uri="{FF2B5EF4-FFF2-40B4-BE49-F238E27FC236}">
                <a16:creationId xmlns:a16="http://schemas.microsoft.com/office/drawing/2014/main" id="{9BB2F91C-E2C0-F59D-86F7-AD49B4FBBD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8087" y="912484"/>
            <a:ext cx="3367825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“WordCloud” representation</a:t>
            </a:r>
            <a:endParaRPr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49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04;p16">
            <a:extLst>
              <a:ext uri="{FF2B5EF4-FFF2-40B4-BE49-F238E27FC236}">
                <a16:creationId xmlns:a16="http://schemas.microsoft.com/office/drawing/2014/main" id="{563B8308-9418-F8FE-890F-36B549053A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66533" y="272269"/>
            <a:ext cx="2810934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Histogram - length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22CA391-3BDA-903C-55F8-BC5B994AA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75" y="864739"/>
            <a:ext cx="6883049" cy="41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85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Boxplot – song length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BE937432-176A-8F1D-D368-1789BAE9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680" y="1018705"/>
            <a:ext cx="6446639" cy="376409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457200" y="329494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Violin plot - song length</a:t>
            </a:r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31DBA1-33A1-2D33-3235-AACB62597900}"/>
              </a:ext>
            </a:extLst>
          </p:cNvPr>
          <p:cNvGrpSpPr/>
          <p:nvPr/>
        </p:nvGrpSpPr>
        <p:grpSpPr>
          <a:xfrm>
            <a:off x="1348680" y="914688"/>
            <a:ext cx="6446639" cy="3764097"/>
            <a:chOff x="1348680" y="994698"/>
            <a:chExt cx="6446639" cy="3764097"/>
          </a:xfrm>
        </p:grpSpPr>
        <p:pic>
          <p:nvPicPr>
            <p:cNvPr id="6" name="Picture 5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DF91AE4-B215-442D-2121-1A08ED196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8680" y="994698"/>
              <a:ext cx="6446639" cy="3764097"/>
            </a:xfrm>
            <a:prstGeom prst="rect">
              <a:avLst/>
            </a:prstGeom>
          </p:spPr>
        </p:pic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0537CE21-50D1-F5AB-7920-AB8544253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13"/>
            <a:stretch/>
          </p:blipFill>
          <p:spPr>
            <a:xfrm>
              <a:off x="1906514" y="994698"/>
              <a:ext cx="5888805" cy="37640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457200" y="329494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Violin plot – other plots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4A5EC-FF42-8CD5-6DBA-EF5B726C1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32" y="2983949"/>
            <a:ext cx="2484771" cy="198144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C2681C0-E4D1-9012-2064-C2702DE39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088" y="810994"/>
            <a:ext cx="2548483" cy="1981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299A1-6533-3567-499D-5101FA0C8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030" y="2983949"/>
            <a:ext cx="2529369" cy="1981445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84B2805C-28E0-319C-5C92-38A7A30406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029" y="810994"/>
            <a:ext cx="2529369" cy="19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0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>
            <a:spLocks noGrp="1"/>
          </p:cNvSpPr>
          <p:nvPr>
            <p:ph type="title"/>
          </p:nvPr>
        </p:nvSpPr>
        <p:spPr>
          <a:xfrm>
            <a:off x="457200" y="271723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Basic ML algorithm</a:t>
            </a: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A4EE9EBE-128D-5DDE-C847-B62587B99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15" y="958544"/>
            <a:ext cx="3165264" cy="172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description available.">
            <a:extLst>
              <a:ext uri="{FF2B5EF4-FFF2-40B4-BE49-F238E27FC236}">
                <a16:creationId xmlns:a16="http://schemas.microsoft.com/office/drawing/2014/main" id="{77181890-6F98-F952-1F5B-38D96978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729" y="914352"/>
            <a:ext cx="3090341" cy="17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description available.">
            <a:extLst>
              <a:ext uri="{FF2B5EF4-FFF2-40B4-BE49-F238E27FC236}">
                <a16:creationId xmlns:a16="http://schemas.microsoft.com/office/drawing/2014/main" id="{B13300CC-1007-68A7-259F-95CDEE1C4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04" y="2927197"/>
            <a:ext cx="3191375" cy="186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description available.">
            <a:extLst>
              <a:ext uri="{FF2B5EF4-FFF2-40B4-BE49-F238E27FC236}">
                <a16:creationId xmlns:a16="http://schemas.microsoft.com/office/drawing/2014/main" id="{442DF1DE-E4A5-2F58-69B7-2EF56DF4B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729" y="2857347"/>
            <a:ext cx="3090341" cy="193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22;p37">
            <a:extLst>
              <a:ext uri="{FF2B5EF4-FFF2-40B4-BE49-F238E27FC236}">
                <a16:creationId xmlns:a16="http://schemas.microsoft.com/office/drawing/2014/main" id="{E69B03A6-8E40-2033-D8F7-07643F7354DD}"/>
              </a:ext>
            </a:extLst>
          </p:cNvPr>
          <p:cNvSpPr/>
          <p:nvPr/>
        </p:nvSpPr>
        <p:spPr>
          <a:xfrm>
            <a:off x="4639121" y="1832189"/>
            <a:ext cx="35" cy="1266"/>
          </a:xfrm>
          <a:custGeom>
            <a:avLst/>
            <a:gdLst/>
            <a:ahLst/>
            <a:cxnLst/>
            <a:rect l="l" t="t" r="r" b="b"/>
            <a:pathLst>
              <a:path w="1" h="36" extrusionOk="0">
                <a:moveTo>
                  <a:pt x="1" y="36"/>
                </a:moveTo>
                <a:lnTo>
                  <a:pt x="1" y="0"/>
                </a:lnTo>
                <a:lnTo>
                  <a:pt x="1" y="3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23;p37">
            <a:extLst>
              <a:ext uri="{FF2B5EF4-FFF2-40B4-BE49-F238E27FC236}">
                <a16:creationId xmlns:a16="http://schemas.microsoft.com/office/drawing/2014/main" id="{DCA63D12-EB2B-2F27-42CA-C0BC6C5451CD}"/>
              </a:ext>
            </a:extLst>
          </p:cNvPr>
          <p:cNvSpPr/>
          <p:nvPr/>
        </p:nvSpPr>
        <p:spPr>
          <a:xfrm>
            <a:off x="4568878" y="1704007"/>
            <a:ext cx="7418" cy="12340"/>
          </a:xfrm>
          <a:custGeom>
            <a:avLst/>
            <a:gdLst/>
            <a:ahLst/>
            <a:cxnLst/>
            <a:rect l="l" t="t" r="r" b="b"/>
            <a:pathLst>
              <a:path w="211" h="351" extrusionOk="0">
                <a:moveTo>
                  <a:pt x="211" y="351"/>
                </a:moveTo>
                <a:lnTo>
                  <a:pt x="0" y="0"/>
                </a:lnTo>
                <a:lnTo>
                  <a:pt x="211" y="35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24;p37">
            <a:extLst>
              <a:ext uri="{FF2B5EF4-FFF2-40B4-BE49-F238E27FC236}">
                <a16:creationId xmlns:a16="http://schemas.microsoft.com/office/drawing/2014/main" id="{75C4C21A-A04D-096F-F540-3E6C1F5A4073}"/>
              </a:ext>
            </a:extLst>
          </p:cNvPr>
          <p:cNvSpPr/>
          <p:nvPr/>
        </p:nvSpPr>
        <p:spPr>
          <a:xfrm>
            <a:off x="4576261" y="1717542"/>
            <a:ext cx="7453" cy="12375"/>
          </a:xfrm>
          <a:custGeom>
            <a:avLst/>
            <a:gdLst/>
            <a:ahLst/>
            <a:cxnLst/>
            <a:rect l="l" t="t" r="r" b="b"/>
            <a:pathLst>
              <a:path w="212" h="352" extrusionOk="0">
                <a:moveTo>
                  <a:pt x="211" y="352"/>
                </a:moveTo>
                <a:lnTo>
                  <a:pt x="1" y="1"/>
                </a:lnTo>
                <a:lnTo>
                  <a:pt x="211" y="352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25;p37">
            <a:extLst>
              <a:ext uri="{FF2B5EF4-FFF2-40B4-BE49-F238E27FC236}">
                <a16:creationId xmlns:a16="http://schemas.microsoft.com/office/drawing/2014/main" id="{FF4D5FF6-FA7D-E569-4B36-B985AA3FAD31}"/>
              </a:ext>
            </a:extLst>
          </p:cNvPr>
          <p:cNvSpPr/>
          <p:nvPr/>
        </p:nvSpPr>
        <p:spPr>
          <a:xfrm>
            <a:off x="3763996" y="1097587"/>
            <a:ext cx="795052" cy="591666"/>
          </a:xfrm>
          <a:custGeom>
            <a:avLst/>
            <a:gdLst/>
            <a:ahLst/>
            <a:cxnLst/>
            <a:rect l="l" t="t" r="r" b="b"/>
            <a:pathLst>
              <a:path w="22614" h="16829" extrusionOk="0">
                <a:moveTo>
                  <a:pt x="22614" y="16829"/>
                </a:moveTo>
                <a:lnTo>
                  <a:pt x="21948" y="15812"/>
                </a:lnTo>
                <a:lnTo>
                  <a:pt x="20300" y="13533"/>
                </a:lnTo>
                <a:lnTo>
                  <a:pt x="18302" y="11079"/>
                </a:lnTo>
                <a:lnTo>
                  <a:pt x="15883" y="8590"/>
                </a:lnTo>
                <a:lnTo>
                  <a:pt x="13078" y="6171"/>
                </a:lnTo>
                <a:lnTo>
                  <a:pt x="9852" y="3927"/>
                </a:lnTo>
                <a:lnTo>
                  <a:pt x="6241" y="2034"/>
                </a:lnTo>
                <a:lnTo>
                  <a:pt x="2174" y="526"/>
                </a:lnTo>
                <a:lnTo>
                  <a:pt x="1" y="0"/>
                </a:lnTo>
                <a:lnTo>
                  <a:pt x="1" y="0"/>
                </a:lnTo>
                <a:lnTo>
                  <a:pt x="2174" y="526"/>
                </a:lnTo>
                <a:lnTo>
                  <a:pt x="6241" y="2034"/>
                </a:lnTo>
                <a:lnTo>
                  <a:pt x="9852" y="3927"/>
                </a:lnTo>
                <a:lnTo>
                  <a:pt x="13078" y="6171"/>
                </a:lnTo>
                <a:lnTo>
                  <a:pt x="15883" y="8590"/>
                </a:lnTo>
                <a:lnTo>
                  <a:pt x="18302" y="11079"/>
                </a:lnTo>
                <a:lnTo>
                  <a:pt x="20300" y="13533"/>
                </a:lnTo>
                <a:lnTo>
                  <a:pt x="21948" y="15812"/>
                </a:lnTo>
                <a:lnTo>
                  <a:pt x="22614" y="1682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26;p37">
            <a:extLst>
              <a:ext uri="{FF2B5EF4-FFF2-40B4-BE49-F238E27FC236}">
                <a16:creationId xmlns:a16="http://schemas.microsoft.com/office/drawing/2014/main" id="{AD3DF1A2-C877-4058-E08E-291932051F67}"/>
              </a:ext>
            </a:extLst>
          </p:cNvPr>
          <p:cNvSpPr/>
          <p:nvPr/>
        </p:nvSpPr>
        <p:spPr>
          <a:xfrm>
            <a:off x="4583679" y="1729882"/>
            <a:ext cx="35755" cy="62897"/>
          </a:xfrm>
          <a:custGeom>
            <a:avLst/>
            <a:gdLst/>
            <a:ahLst/>
            <a:cxnLst/>
            <a:rect l="l" t="t" r="r" b="b"/>
            <a:pathLst>
              <a:path w="1017" h="1789" extrusionOk="0">
                <a:moveTo>
                  <a:pt x="1017" y="1789"/>
                </a:moveTo>
                <a:lnTo>
                  <a:pt x="596" y="1017"/>
                </a:lnTo>
                <a:lnTo>
                  <a:pt x="0" y="1"/>
                </a:lnTo>
                <a:lnTo>
                  <a:pt x="596" y="1017"/>
                </a:lnTo>
                <a:lnTo>
                  <a:pt x="1017" y="178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27;p37">
            <a:extLst>
              <a:ext uri="{FF2B5EF4-FFF2-40B4-BE49-F238E27FC236}">
                <a16:creationId xmlns:a16="http://schemas.microsoft.com/office/drawing/2014/main" id="{C4B33232-CF42-1F17-08F3-876A4B221A8E}"/>
              </a:ext>
            </a:extLst>
          </p:cNvPr>
          <p:cNvSpPr/>
          <p:nvPr/>
        </p:nvSpPr>
        <p:spPr>
          <a:xfrm>
            <a:off x="4558999" y="1689206"/>
            <a:ext cx="8684" cy="13606"/>
          </a:xfrm>
          <a:custGeom>
            <a:avLst/>
            <a:gdLst/>
            <a:ahLst/>
            <a:cxnLst/>
            <a:rect l="l" t="t" r="r" b="b"/>
            <a:pathLst>
              <a:path w="247" h="387" extrusionOk="0">
                <a:moveTo>
                  <a:pt x="246" y="386"/>
                </a:moveTo>
                <a:lnTo>
                  <a:pt x="1" y="1"/>
                </a:lnTo>
                <a:lnTo>
                  <a:pt x="246" y="38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28;p37">
            <a:extLst>
              <a:ext uri="{FF2B5EF4-FFF2-40B4-BE49-F238E27FC236}">
                <a16:creationId xmlns:a16="http://schemas.microsoft.com/office/drawing/2014/main" id="{D970D259-374E-9533-E22C-B7F72DC695AB}"/>
              </a:ext>
            </a:extLst>
          </p:cNvPr>
          <p:cNvSpPr/>
          <p:nvPr/>
        </p:nvSpPr>
        <p:spPr>
          <a:xfrm>
            <a:off x="4624355" y="1802622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0"/>
                </a:moveTo>
                <a:lnTo>
                  <a:pt x="0" y="0"/>
                </a:lnTo>
                <a:lnTo>
                  <a:pt x="70" y="14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29;p37">
            <a:extLst>
              <a:ext uri="{FF2B5EF4-FFF2-40B4-BE49-F238E27FC236}">
                <a16:creationId xmlns:a16="http://schemas.microsoft.com/office/drawing/2014/main" id="{3525E474-7167-34BA-CD4A-7C00A33769C0}"/>
              </a:ext>
            </a:extLst>
          </p:cNvPr>
          <p:cNvSpPr/>
          <p:nvPr/>
        </p:nvSpPr>
        <p:spPr>
          <a:xfrm>
            <a:off x="4630508" y="1816157"/>
            <a:ext cx="2496" cy="3727"/>
          </a:xfrm>
          <a:custGeom>
            <a:avLst/>
            <a:gdLst/>
            <a:ahLst/>
            <a:cxnLst/>
            <a:rect l="l" t="t" r="r" b="b"/>
            <a:pathLst>
              <a:path w="71" h="106" extrusionOk="0">
                <a:moveTo>
                  <a:pt x="70" y="106"/>
                </a:moveTo>
                <a:lnTo>
                  <a:pt x="0" y="1"/>
                </a:lnTo>
                <a:lnTo>
                  <a:pt x="70" y="10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30;p37">
            <a:extLst>
              <a:ext uri="{FF2B5EF4-FFF2-40B4-BE49-F238E27FC236}">
                <a16:creationId xmlns:a16="http://schemas.microsoft.com/office/drawing/2014/main" id="{F3AD93D4-E415-1236-DD4D-6663F5497123}"/>
              </a:ext>
            </a:extLst>
          </p:cNvPr>
          <p:cNvSpPr/>
          <p:nvPr/>
        </p:nvSpPr>
        <p:spPr>
          <a:xfrm>
            <a:off x="4628047" y="1808774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1"/>
                </a:moveTo>
                <a:lnTo>
                  <a:pt x="0" y="0"/>
                </a:lnTo>
                <a:lnTo>
                  <a:pt x="70" y="14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31;p37">
            <a:extLst>
              <a:ext uri="{FF2B5EF4-FFF2-40B4-BE49-F238E27FC236}">
                <a16:creationId xmlns:a16="http://schemas.microsoft.com/office/drawing/2014/main" id="{2E84D19F-2E76-D5D3-BBAB-3D7DF8FFF30F}"/>
              </a:ext>
            </a:extLst>
          </p:cNvPr>
          <p:cNvSpPr/>
          <p:nvPr/>
        </p:nvSpPr>
        <p:spPr>
          <a:xfrm>
            <a:off x="4634199" y="1822345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32;p37">
            <a:extLst>
              <a:ext uri="{FF2B5EF4-FFF2-40B4-BE49-F238E27FC236}">
                <a16:creationId xmlns:a16="http://schemas.microsoft.com/office/drawing/2014/main" id="{C5DB6D89-E864-4BB8-0DF0-4EA0D10DA11D}"/>
              </a:ext>
            </a:extLst>
          </p:cNvPr>
          <p:cNvSpPr/>
          <p:nvPr/>
        </p:nvSpPr>
        <p:spPr>
          <a:xfrm>
            <a:off x="4637891" y="1829728"/>
            <a:ext cx="35" cy="2496"/>
          </a:xfrm>
          <a:custGeom>
            <a:avLst/>
            <a:gdLst/>
            <a:ahLst/>
            <a:cxnLst/>
            <a:rect l="l" t="t" r="r" b="b"/>
            <a:pathLst>
              <a:path w="1" h="71" extrusionOk="0">
                <a:moveTo>
                  <a:pt x="1" y="70"/>
                </a:moveTo>
                <a:lnTo>
                  <a:pt x="1" y="0"/>
                </a:lnTo>
                <a:lnTo>
                  <a:pt x="1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33;p37">
            <a:extLst>
              <a:ext uri="{FF2B5EF4-FFF2-40B4-BE49-F238E27FC236}">
                <a16:creationId xmlns:a16="http://schemas.microsoft.com/office/drawing/2014/main" id="{CB1ED6A8-531C-A500-AA3A-31E065549AFA}"/>
              </a:ext>
            </a:extLst>
          </p:cNvPr>
          <p:cNvSpPr/>
          <p:nvPr/>
        </p:nvSpPr>
        <p:spPr>
          <a:xfrm>
            <a:off x="4619398" y="1793973"/>
            <a:ext cx="3727" cy="6188"/>
          </a:xfrm>
          <a:custGeom>
            <a:avLst/>
            <a:gdLst/>
            <a:ahLst/>
            <a:cxnLst/>
            <a:rect l="l" t="t" r="r" b="b"/>
            <a:pathLst>
              <a:path w="106" h="176" extrusionOk="0">
                <a:moveTo>
                  <a:pt x="106" y="176"/>
                </a:moveTo>
                <a:lnTo>
                  <a:pt x="1" y="1"/>
                </a:lnTo>
                <a:lnTo>
                  <a:pt x="106" y="17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34;p37">
            <a:extLst>
              <a:ext uri="{FF2B5EF4-FFF2-40B4-BE49-F238E27FC236}">
                <a16:creationId xmlns:a16="http://schemas.microsoft.com/office/drawing/2014/main" id="{A50F885C-6274-2006-A396-033F14AAE550}"/>
              </a:ext>
            </a:extLst>
          </p:cNvPr>
          <p:cNvSpPr/>
          <p:nvPr/>
        </p:nvSpPr>
        <p:spPr>
          <a:xfrm>
            <a:off x="4635430" y="1827267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35;p37">
            <a:extLst>
              <a:ext uri="{FF2B5EF4-FFF2-40B4-BE49-F238E27FC236}">
                <a16:creationId xmlns:a16="http://schemas.microsoft.com/office/drawing/2014/main" id="{9A668091-D148-4AC3-CB36-F084B0F4463C}"/>
              </a:ext>
            </a:extLst>
          </p:cNvPr>
          <p:cNvSpPr/>
          <p:nvPr/>
        </p:nvSpPr>
        <p:spPr>
          <a:xfrm>
            <a:off x="3763996" y="892975"/>
            <a:ext cx="2290195" cy="1577763"/>
          </a:xfrm>
          <a:custGeom>
            <a:avLst/>
            <a:gdLst/>
            <a:ahLst/>
            <a:cxnLst/>
            <a:rect l="l" t="t" r="r" b="b"/>
            <a:pathLst>
              <a:path w="65141" h="44877" extrusionOk="0">
                <a:moveTo>
                  <a:pt x="20616" y="0"/>
                </a:moveTo>
                <a:lnTo>
                  <a:pt x="15953" y="456"/>
                </a:lnTo>
                <a:lnTo>
                  <a:pt x="11290" y="1368"/>
                </a:lnTo>
                <a:lnTo>
                  <a:pt x="6697" y="2770"/>
                </a:lnTo>
                <a:lnTo>
                  <a:pt x="2174" y="4663"/>
                </a:lnTo>
                <a:lnTo>
                  <a:pt x="1" y="5820"/>
                </a:lnTo>
                <a:lnTo>
                  <a:pt x="2174" y="6346"/>
                </a:lnTo>
                <a:lnTo>
                  <a:pt x="6241" y="7854"/>
                </a:lnTo>
                <a:lnTo>
                  <a:pt x="9852" y="9747"/>
                </a:lnTo>
                <a:lnTo>
                  <a:pt x="13078" y="11991"/>
                </a:lnTo>
                <a:lnTo>
                  <a:pt x="15883" y="14410"/>
                </a:lnTo>
                <a:lnTo>
                  <a:pt x="18302" y="16899"/>
                </a:lnTo>
                <a:lnTo>
                  <a:pt x="20300" y="19353"/>
                </a:lnTo>
                <a:lnTo>
                  <a:pt x="21948" y="21632"/>
                </a:lnTo>
                <a:lnTo>
                  <a:pt x="22614" y="22649"/>
                </a:lnTo>
                <a:lnTo>
                  <a:pt x="22859" y="23034"/>
                </a:lnTo>
                <a:lnTo>
                  <a:pt x="22859" y="23069"/>
                </a:lnTo>
                <a:lnTo>
                  <a:pt x="23070" y="23420"/>
                </a:lnTo>
                <a:lnTo>
                  <a:pt x="23070" y="23455"/>
                </a:lnTo>
                <a:lnTo>
                  <a:pt x="23280" y="23806"/>
                </a:lnTo>
                <a:lnTo>
                  <a:pt x="23876" y="24822"/>
                </a:lnTo>
                <a:lnTo>
                  <a:pt x="24297" y="25594"/>
                </a:lnTo>
                <a:lnTo>
                  <a:pt x="24402" y="25769"/>
                </a:lnTo>
                <a:lnTo>
                  <a:pt x="24402" y="25839"/>
                </a:lnTo>
                <a:lnTo>
                  <a:pt x="24507" y="25979"/>
                </a:lnTo>
                <a:lnTo>
                  <a:pt x="24507" y="26049"/>
                </a:lnTo>
                <a:lnTo>
                  <a:pt x="24577" y="26190"/>
                </a:lnTo>
                <a:lnTo>
                  <a:pt x="24612" y="26225"/>
                </a:lnTo>
                <a:lnTo>
                  <a:pt x="24682" y="26330"/>
                </a:lnTo>
                <a:lnTo>
                  <a:pt x="24682" y="26400"/>
                </a:lnTo>
                <a:lnTo>
                  <a:pt x="24753" y="26470"/>
                </a:lnTo>
                <a:lnTo>
                  <a:pt x="24753" y="26540"/>
                </a:lnTo>
                <a:lnTo>
                  <a:pt x="24788" y="26575"/>
                </a:lnTo>
                <a:lnTo>
                  <a:pt x="24788" y="26610"/>
                </a:lnTo>
                <a:lnTo>
                  <a:pt x="24788" y="26680"/>
                </a:lnTo>
                <a:lnTo>
                  <a:pt x="24788" y="26715"/>
                </a:lnTo>
                <a:lnTo>
                  <a:pt x="30467" y="38215"/>
                </a:lnTo>
                <a:lnTo>
                  <a:pt x="30713" y="38671"/>
                </a:lnTo>
                <a:lnTo>
                  <a:pt x="31554" y="39267"/>
                </a:lnTo>
                <a:lnTo>
                  <a:pt x="32080" y="39372"/>
                </a:lnTo>
                <a:lnTo>
                  <a:pt x="44736" y="41230"/>
                </a:lnTo>
                <a:lnTo>
                  <a:pt x="45052" y="41265"/>
                </a:lnTo>
                <a:lnTo>
                  <a:pt x="45613" y="41546"/>
                </a:lnTo>
                <a:lnTo>
                  <a:pt x="46244" y="42142"/>
                </a:lnTo>
                <a:lnTo>
                  <a:pt x="46594" y="43228"/>
                </a:lnTo>
                <a:lnTo>
                  <a:pt x="46419" y="44105"/>
                </a:lnTo>
                <a:lnTo>
                  <a:pt x="46139" y="44631"/>
                </a:lnTo>
                <a:lnTo>
                  <a:pt x="45928" y="44876"/>
                </a:lnTo>
                <a:lnTo>
                  <a:pt x="46349" y="44666"/>
                </a:lnTo>
                <a:lnTo>
                  <a:pt x="49224" y="43088"/>
                </a:lnTo>
                <a:lnTo>
                  <a:pt x="51923" y="41335"/>
                </a:lnTo>
                <a:lnTo>
                  <a:pt x="55009" y="38951"/>
                </a:lnTo>
                <a:lnTo>
                  <a:pt x="58199" y="35936"/>
                </a:lnTo>
                <a:lnTo>
                  <a:pt x="60548" y="33201"/>
                </a:lnTo>
                <a:lnTo>
                  <a:pt x="62020" y="31203"/>
                </a:lnTo>
                <a:lnTo>
                  <a:pt x="63388" y="29029"/>
                </a:lnTo>
                <a:lnTo>
                  <a:pt x="64615" y="26645"/>
                </a:lnTo>
                <a:lnTo>
                  <a:pt x="65141" y="25418"/>
                </a:lnTo>
                <a:lnTo>
                  <a:pt x="63949" y="23245"/>
                </a:lnTo>
                <a:lnTo>
                  <a:pt x="61249" y="19178"/>
                </a:lnTo>
                <a:lnTo>
                  <a:pt x="58164" y="15461"/>
                </a:lnTo>
                <a:lnTo>
                  <a:pt x="54798" y="12131"/>
                </a:lnTo>
                <a:lnTo>
                  <a:pt x="51152" y="9186"/>
                </a:lnTo>
                <a:lnTo>
                  <a:pt x="47260" y="6626"/>
                </a:lnTo>
                <a:lnTo>
                  <a:pt x="43159" y="4453"/>
                </a:lnTo>
                <a:lnTo>
                  <a:pt x="38846" y="2700"/>
                </a:lnTo>
                <a:lnTo>
                  <a:pt x="34429" y="1368"/>
                </a:lnTo>
                <a:lnTo>
                  <a:pt x="29906" y="491"/>
                </a:lnTo>
                <a:lnTo>
                  <a:pt x="252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36;p37">
            <a:extLst>
              <a:ext uri="{FF2B5EF4-FFF2-40B4-BE49-F238E27FC236}">
                <a16:creationId xmlns:a16="http://schemas.microsoft.com/office/drawing/2014/main" id="{3525051A-1669-5AE8-ACB5-9ADF28806F8A}"/>
              </a:ext>
            </a:extLst>
          </p:cNvPr>
          <p:cNvSpPr/>
          <p:nvPr/>
        </p:nvSpPr>
        <p:spPr>
          <a:xfrm>
            <a:off x="5005210" y="1787821"/>
            <a:ext cx="1247423" cy="2062163"/>
          </a:xfrm>
          <a:custGeom>
            <a:avLst/>
            <a:gdLst/>
            <a:ahLst/>
            <a:cxnLst/>
            <a:rect l="l" t="t" r="r" b="b"/>
            <a:pathLst>
              <a:path w="35481" h="58655" extrusionOk="0">
                <a:moveTo>
                  <a:pt x="29976" y="0"/>
                </a:moveTo>
                <a:lnTo>
                  <a:pt x="29415" y="1227"/>
                </a:lnTo>
                <a:lnTo>
                  <a:pt x="28188" y="3611"/>
                </a:lnTo>
                <a:lnTo>
                  <a:pt x="26821" y="5785"/>
                </a:lnTo>
                <a:lnTo>
                  <a:pt x="25348" y="7784"/>
                </a:lnTo>
                <a:lnTo>
                  <a:pt x="22999" y="10518"/>
                </a:lnTo>
                <a:lnTo>
                  <a:pt x="19809" y="13533"/>
                </a:lnTo>
                <a:lnTo>
                  <a:pt x="16723" y="15917"/>
                </a:lnTo>
                <a:lnTo>
                  <a:pt x="14024" y="17670"/>
                </a:lnTo>
                <a:lnTo>
                  <a:pt x="11149" y="19248"/>
                </a:lnTo>
                <a:lnTo>
                  <a:pt x="10728" y="19458"/>
                </a:lnTo>
                <a:lnTo>
                  <a:pt x="1543" y="28398"/>
                </a:lnTo>
                <a:lnTo>
                  <a:pt x="1192" y="28784"/>
                </a:lnTo>
                <a:lnTo>
                  <a:pt x="877" y="29766"/>
                </a:lnTo>
                <a:lnTo>
                  <a:pt x="947" y="30292"/>
                </a:lnTo>
                <a:lnTo>
                  <a:pt x="3121" y="42878"/>
                </a:lnTo>
                <a:lnTo>
                  <a:pt x="3156" y="43229"/>
                </a:lnTo>
                <a:lnTo>
                  <a:pt x="3086" y="43825"/>
                </a:lnTo>
                <a:lnTo>
                  <a:pt x="2700" y="44596"/>
                </a:lnTo>
                <a:lnTo>
                  <a:pt x="1753" y="45262"/>
                </a:lnTo>
                <a:lnTo>
                  <a:pt x="912" y="45402"/>
                </a:lnTo>
                <a:lnTo>
                  <a:pt x="281" y="45297"/>
                </a:lnTo>
                <a:lnTo>
                  <a:pt x="0" y="45157"/>
                </a:lnTo>
                <a:lnTo>
                  <a:pt x="211" y="45437"/>
                </a:lnTo>
                <a:lnTo>
                  <a:pt x="2735" y="48312"/>
                </a:lnTo>
                <a:lnTo>
                  <a:pt x="6206" y="51538"/>
                </a:lnTo>
                <a:lnTo>
                  <a:pt x="9151" y="53781"/>
                </a:lnTo>
                <a:lnTo>
                  <a:pt x="12587" y="55955"/>
                </a:lnTo>
                <a:lnTo>
                  <a:pt x="16548" y="57883"/>
                </a:lnTo>
                <a:lnTo>
                  <a:pt x="18687" y="58655"/>
                </a:lnTo>
                <a:lnTo>
                  <a:pt x="20264" y="57287"/>
                </a:lnTo>
                <a:lnTo>
                  <a:pt x="23174" y="54342"/>
                </a:lnTo>
                <a:lnTo>
                  <a:pt x="25769" y="51187"/>
                </a:lnTo>
                <a:lnTo>
                  <a:pt x="28083" y="47856"/>
                </a:lnTo>
                <a:lnTo>
                  <a:pt x="30081" y="44386"/>
                </a:lnTo>
                <a:lnTo>
                  <a:pt x="31764" y="40774"/>
                </a:lnTo>
                <a:lnTo>
                  <a:pt x="33166" y="37058"/>
                </a:lnTo>
                <a:lnTo>
                  <a:pt x="34218" y="33237"/>
                </a:lnTo>
                <a:lnTo>
                  <a:pt x="34954" y="29345"/>
                </a:lnTo>
                <a:lnTo>
                  <a:pt x="35375" y="25418"/>
                </a:lnTo>
                <a:lnTo>
                  <a:pt x="35480" y="21422"/>
                </a:lnTo>
                <a:lnTo>
                  <a:pt x="35235" y="17460"/>
                </a:lnTo>
                <a:lnTo>
                  <a:pt x="34674" y="13463"/>
                </a:lnTo>
                <a:lnTo>
                  <a:pt x="33762" y="9536"/>
                </a:lnTo>
                <a:lnTo>
                  <a:pt x="32500" y="5645"/>
                </a:lnTo>
                <a:lnTo>
                  <a:pt x="30922" y="1858"/>
                </a:lnTo>
                <a:lnTo>
                  <a:pt x="299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37;p37">
            <a:extLst>
              <a:ext uri="{FF2B5EF4-FFF2-40B4-BE49-F238E27FC236}">
                <a16:creationId xmlns:a16="http://schemas.microsoft.com/office/drawing/2014/main" id="{ED6791A0-BE04-BB4D-A3E2-3AD147C91920}"/>
              </a:ext>
            </a:extLst>
          </p:cNvPr>
          <p:cNvSpPr/>
          <p:nvPr/>
        </p:nvSpPr>
        <p:spPr>
          <a:xfrm>
            <a:off x="3946425" y="3158444"/>
            <a:ext cx="1715791" cy="1093363"/>
          </a:xfrm>
          <a:custGeom>
            <a:avLst/>
            <a:gdLst/>
            <a:ahLst/>
            <a:cxnLst/>
            <a:rect l="l" t="t" r="r" b="b"/>
            <a:pathLst>
              <a:path w="48803" h="31099" extrusionOk="0">
                <a:moveTo>
                  <a:pt x="17285" y="0"/>
                </a:moveTo>
                <a:lnTo>
                  <a:pt x="16794" y="211"/>
                </a:lnTo>
                <a:lnTo>
                  <a:pt x="5470" y="6171"/>
                </a:lnTo>
                <a:lnTo>
                  <a:pt x="5154" y="6311"/>
                </a:lnTo>
                <a:lnTo>
                  <a:pt x="4558" y="6416"/>
                </a:lnTo>
                <a:lnTo>
                  <a:pt x="3717" y="6276"/>
                </a:lnTo>
                <a:lnTo>
                  <a:pt x="2770" y="5610"/>
                </a:lnTo>
                <a:lnTo>
                  <a:pt x="2385" y="4839"/>
                </a:lnTo>
                <a:lnTo>
                  <a:pt x="2314" y="4243"/>
                </a:lnTo>
                <a:lnTo>
                  <a:pt x="2350" y="3892"/>
                </a:lnTo>
                <a:lnTo>
                  <a:pt x="2209" y="4278"/>
                </a:lnTo>
                <a:lnTo>
                  <a:pt x="1403" y="7012"/>
                </a:lnTo>
                <a:lnTo>
                  <a:pt x="772" y="9747"/>
                </a:lnTo>
                <a:lnTo>
                  <a:pt x="246" y="13113"/>
                </a:lnTo>
                <a:lnTo>
                  <a:pt x="1" y="17039"/>
                </a:lnTo>
                <a:lnTo>
                  <a:pt x="106" y="21352"/>
                </a:lnTo>
                <a:lnTo>
                  <a:pt x="597" y="24752"/>
                </a:lnTo>
                <a:lnTo>
                  <a:pt x="1122" y="27066"/>
                </a:lnTo>
                <a:lnTo>
                  <a:pt x="1438" y="28223"/>
                </a:lnTo>
                <a:lnTo>
                  <a:pt x="2981" y="28784"/>
                </a:lnTo>
                <a:lnTo>
                  <a:pt x="6031" y="29661"/>
                </a:lnTo>
                <a:lnTo>
                  <a:pt x="9151" y="30327"/>
                </a:lnTo>
                <a:lnTo>
                  <a:pt x="12271" y="30783"/>
                </a:lnTo>
                <a:lnTo>
                  <a:pt x="15392" y="31063"/>
                </a:lnTo>
                <a:lnTo>
                  <a:pt x="18512" y="31098"/>
                </a:lnTo>
                <a:lnTo>
                  <a:pt x="21632" y="30958"/>
                </a:lnTo>
                <a:lnTo>
                  <a:pt x="24752" y="30607"/>
                </a:lnTo>
                <a:lnTo>
                  <a:pt x="27802" y="30046"/>
                </a:lnTo>
                <a:lnTo>
                  <a:pt x="30853" y="29310"/>
                </a:lnTo>
                <a:lnTo>
                  <a:pt x="33833" y="28328"/>
                </a:lnTo>
                <a:lnTo>
                  <a:pt x="36742" y="27206"/>
                </a:lnTo>
                <a:lnTo>
                  <a:pt x="39582" y="25874"/>
                </a:lnTo>
                <a:lnTo>
                  <a:pt x="42352" y="24332"/>
                </a:lnTo>
                <a:lnTo>
                  <a:pt x="45016" y="22614"/>
                </a:lnTo>
                <a:lnTo>
                  <a:pt x="47576" y="20685"/>
                </a:lnTo>
                <a:lnTo>
                  <a:pt x="48803" y="19669"/>
                </a:lnTo>
                <a:lnTo>
                  <a:pt x="46664" y="18897"/>
                </a:lnTo>
                <a:lnTo>
                  <a:pt x="42703" y="16969"/>
                </a:lnTo>
                <a:lnTo>
                  <a:pt x="39267" y="14795"/>
                </a:lnTo>
                <a:lnTo>
                  <a:pt x="36322" y="12552"/>
                </a:lnTo>
                <a:lnTo>
                  <a:pt x="32851" y="9326"/>
                </a:lnTo>
                <a:lnTo>
                  <a:pt x="30327" y="6451"/>
                </a:lnTo>
                <a:lnTo>
                  <a:pt x="30116" y="6171"/>
                </a:lnTo>
                <a:lnTo>
                  <a:pt x="18792" y="211"/>
                </a:lnTo>
                <a:lnTo>
                  <a:pt x="1830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38;p37">
            <a:extLst>
              <a:ext uri="{FF2B5EF4-FFF2-40B4-BE49-F238E27FC236}">
                <a16:creationId xmlns:a16="http://schemas.microsoft.com/office/drawing/2014/main" id="{9CC736F0-FC46-CBEA-1496-CA9E18D301C9}"/>
              </a:ext>
            </a:extLst>
          </p:cNvPr>
          <p:cNvSpPr/>
          <p:nvPr/>
        </p:nvSpPr>
        <p:spPr>
          <a:xfrm>
            <a:off x="2891366" y="2259906"/>
            <a:ext cx="1215360" cy="1890841"/>
          </a:xfrm>
          <a:custGeom>
            <a:avLst/>
            <a:gdLst/>
            <a:ahLst/>
            <a:cxnLst/>
            <a:rect l="l" t="t" r="r" b="b"/>
            <a:pathLst>
              <a:path w="34569" h="53782" extrusionOk="0">
                <a:moveTo>
                  <a:pt x="12130" y="0"/>
                </a:moveTo>
                <a:lnTo>
                  <a:pt x="7643" y="210"/>
                </a:lnTo>
                <a:lnTo>
                  <a:pt x="4102" y="806"/>
                </a:lnTo>
                <a:lnTo>
                  <a:pt x="1718" y="1402"/>
                </a:lnTo>
                <a:lnTo>
                  <a:pt x="526" y="1788"/>
                </a:lnTo>
                <a:lnTo>
                  <a:pt x="245" y="3892"/>
                </a:lnTo>
                <a:lnTo>
                  <a:pt x="0" y="8099"/>
                </a:lnTo>
                <a:lnTo>
                  <a:pt x="105" y="12236"/>
                </a:lnTo>
                <a:lnTo>
                  <a:pt x="561" y="16303"/>
                </a:lnTo>
                <a:lnTo>
                  <a:pt x="1367" y="20299"/>
                </a:lnTo>
                <a:lnTo>
                  <a:pt x="2489" y="24191"/>
                </a:lnTo>
                <a:lnTo>
                  <a:pt x="3962" y="27942"/>
                </a:lnTo>
                <a:lnTo>
                  <a:pt x="5715" y="31554"/>
                </a:lnTo>
                <a:lnTo>
                  <a:pt x="7783" y="35024"/>
                </a:lnTo>
                <a:lnTo>
                  <a:pt x="10132" y="38285"/>
                </a:lnTo>
                <a:lnTo>
                  <a:pt x="12726" y="41370"/>
                </a:lnTo>
                <a:lnTo>
                  <a:pt x="15601" y="44210"/>
                </a:lnTo>
                <a:lnTo>
                  <a:pt x="18722" y="46839"/>
                </a:lnTo>
                <a:lnTo>
                  <a:pt x="22087" y="49188"/>
                </a:lnTo>
                <a:lnTo>
                  <a:pt x="25663" y="51257"/>
                </a:lnTo>
                <a:lnTo>
                  <a:pt x="29450" y="53045"/>
                </a:lnTo>
                <a:lnTo>
                  <a:pt x="31448" y="53781"/>
                </a:lnTo>
                <a:lnTo>
                  <a:pt x="31132" y="52624"/>
                </a:lnTo>
                <a:lnTo>
                  <a:pt x="30607" y="50310"/>
                </a:lnTo>
                <a:lnTo>
                  <a:pt x="30116" y="46910"/>
                </a:lnTo>
                <a:lnTo>
                  <a:pt x="30011" y="42597"/>
                </a:lnTo>
                <a:lnTo>
                  <a:pt x="30256" y="38706"/>
                </a:lnTo>
                <a:lnTo>
                  <a:pt x="30782" y="35305"/>
                </a:lnTo>
                <a:lnTo>
                  <a:pt x="31413" y="32570"/>
                </a:lnTo>
                <a:lnTo>
                  <a:pt x="32219" y="29836"/>
                </a:lnTo>
                <a:lnTo>
                  <a:pt x="32360" y="29450"/>
                </a:lnTo>
                <a:lnTo>
                  <a:pt x="34533" y="16864"/>
                </a:lnTo>
                <a:lnTo>
                  <a:pt x="34568" y="16338"/>
                </a:lnTo>
                <a:lnTo>
                  <a:pt x="34253" y="15356"/>
                </a:lnTo>
                <a:lnTo>
                  <a:pt x="33902" y="14970"/>
                </a:lnTo>
                <a:lnTo>
                  <a:pt x="24752" y="6030"/>
                </a:lnTo>
                <a:lnTo>
                  <a:pt x="24541" y="5785"/>
                </a:lnTo>
                <a:lnTo>
                  <a:pt x="24226" y="5259"/>
                </a:lnTo>
                <a:lnTo>
                  <a:pt x="24086" y="4383"/>
                </a:lnTo>
                <a:lnTo>
                  <a:pt x="24436" y="3296"/>
                </a:lnTo>
                <a:lnTo>
                  <a:pt x="25067" y="2700"/>
                </a:lnTo>
                <a:lnTo>
                  <a:pt x="25628" y="2419"/>
                </a:lnTo>
                <a:lnTo>
                  <a:pt x="25944" y="2384"/>
                </a:lnTo>
                <a:lnTo>
                  <a:pt x="25558" y="2209"/>
                </a:lnTo>
                <a:lnTo>
                  <a:pt x="22648" y="1367"/>
                </a:lnTo>
                <a:lnTo>
                  <a:pt x="19773" y="736"/>
                </a:lnTo>
                <a:lnTo>
                  <a:pt x="16232" y="210"/>
                </a:lnTo>
                <a:lnTo>
                  <a:pt x="121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39;p37">
            <a:extLst>
              <a:ext uri="{FF2B5EF4-FFF2-40B4-BE49-F238E27FC236}">
                <a16:creationId xmlns:a16="http://schemas.microsoft.com/office/drawing/2014/main" id="{A5AFD0B1-B45A-C876-6E09-2A2E0A866695}"/>
              </a:ext>
            </a:extLst>
          </p:cNvPr>
          <p:cNvSpPr/>
          <p:nvPr/>
        </p:nvSpPr>
        <p:spPr>
          <a:xfrm>
            <a:off x="2909824" y="1098818"/>
            <a:ext cx="1729362" cy="1244962"/>
          </a:xfrm>
          <a:custGeom>
            <a:avLst/>
            <a:gdLst/>
            <a:ahLst/>
            <a:cxnLst/>
            <a:rect l="l" t="t" r="r" b="b"/>
            <a:pathLst>
              <a:path w="49189" h="35411" extrusionOk="0">
                <a:moveTo>
                  <a:pt x="24402" y="0"/>
                </a:moveTo>
                <a:lnTo>
                  <a:pt x="21948" y="1403"/>
                </a:lnTo>
                <a:lnTo>
                  <a:pt x="17425" y="4593"/>
                </a:lnTo>
                <a:lnTo>
                  <a:pt x="13358" y="8274"/>
                </a:lnTo>
                <a:lnTo>
                  <a:pt x="9712" y="12341"/>
                </a:lnTo>
                <a:lnTo>
                  <a:pt x="6592" y="16829"/>
                </a:lnTo>
                <a:lnTo>
                  <a:pt x="3998" y="21632"/>
                </a:lnTo>
                <a:lnTo>
                  <a:pt x="1929" y="26715"/>
                </a:lnTo>
                <a:lnTo>
                  <a:pt x="457" y="32079"/>
                </a:lnTo>
                <a:lnTo>
                  <a:pt x="1" y="34814"/>
                </a:lnTo>
                <a:lnTo>
                  <a:pt x="1193" y="34428"/>
                </a:lnTo>
                <a:lnTo>
                  <a:pt x="3612" y="33832"/>
                </a:lnTo>
                <a:lnTo>
                  <a:pt x="7118" y="33236"/>
                </a:lnTo>
                <a:lnTo>
                  <a:pt x="11605" y="33026"/>
                </a:lnTo>
                <a:lnTo>
                  <a:pt x="15707" y="33236"/>
                </a:lnTo>
                <a:lnTo>
                  <a:pt x="19248" y="33762"/>
                </a:lnTo>
                <a:lnTo>
                  <a:pt x="22158" y="34393"/>
                </a:lnTo>
                <a:lnTo>
                  <a:pt x="25033" y="35235"/>
                </a:lnTo>
                <a:lnTo>
                  <a:pt x="25419" y="35410"/>
                </a:lnTo>
                <a:lnTo>
                  <a:pt x="38075" y="33552"/>
                </a:lnTo>
                <a:lnTo>
                  <a:pt x="38601" y="33447"/>
                </a:lnTo>
                <a:lnTo>
                  <a:pt x="39407" y="32851"/>
                </a:lnTo>
                <a:lnTo>
                  <a:pt x="39688" y="32395"/>
                </a:lnTo>
                <a:lnTo>
                  <a:pt x="45367" y="20896"/>
                </a:lnTo>
                <a:lnTo>
                  <a:pt x="45508" y="20615"/>
                </a:lnTo>
                <a:lnTo>
                  <a:pt x="45928" y="20159"/>
                </a:lnTo>
                <a:lnTo>
                  <a:pt x="46700" y="19774"/>
                </a:lnTo>
                <a:lnTo>
                  <a:pt x="47857" y="19774"/>
                </a:lnTo>
                <a:lnTo>
                  <a:pt x="48628" y="20159"/>
                </a:lnTo>
                <a:lnTo>
                  <a:pt x="49049" y="20615"/>
                </a:lnTo>
                <a:lnTo>
                  <a:pt x="49189" y="20896"/>
                </a:lnTo>
                <a:lnTo>
                  <a:pt x="49189" y="20860"/>
                </a:lnTo>
                <a:lnTo>
                  <a:pt x="49189" y="20790"/>
                </a:lnTo>
                <a:lnTo>
                  <a:pt x="49189" y="20755"/>
                </a:lnTo>
                <a:lnTo>
                  <a:pt x="49154" y="20720"/>
                </a:lnTo>
                <a:lnTo>
                  <a:pt x="49154" y="20650"/>
                </a:lnTo>
                <a:lnTo>
                  <a:pt x="49119" y="20580"/>
                </a:lnTo>
                <a:lnTo>
                  <a:pt x="49084" y="20510"/>
                </a:lnTo>
                <a:lnTo>
                  <a:pt x="49013" y="20405"/>
                </a:lnTo>
                <a:lnTo>
                  <a:pt x="48978" y="20370"/>
                </a:lnTo>
                <a:lnTo>
                  <a:pt x="48908" y="20229"/>
                </a:lnTo>
                <a:lnTo>
                  <a:pt x="48908" y="20159"/>
                </a:lnTo>
                <a:lnTo>
                  <a:pt x="48803" y="20019"/>
                </a:lnTo>
                <a:lnTo>
                  <a:pt x="48803" y="19949"/>
                </a:lnTo>
                <a:lnTo>
                  <a:pt x="48698" y="19774"/>
                </a:lnTo>
                <a:lnTo>
                  <a:pt x="48277" y="19002"/>
                </a:lnTo>
                <a:lnTo>
                  <a:pt x="47681" y="17986"/>
                </a:lnTo>
                <a:lnTo>
                  <a:pt x="47471" y="17635"/>
                </a:lnTo>
                <a:lnTo>
                  <a:pt x="47471" y="17600"/>
                </a:lnTo>
                <a:lnTo>
                  <a:pt x="47261" y="17249"/>
                </a:lnTo>
                <a:lnTo>
                  <a:pt x="47261" y="17214"/>
                </a:lnTo>
                <a:lnTo>
                  <a:pt x="47015" y="16829"/>
                </a:lnTo>
                <a:lnTo>
                  <a:pt x="46349" y="15812"/>
                </a:lnTo>
                <a:lnTo>
                  <a:pt x="44736" y="13533"/>
                </a:lnTo>
                <a:lnTo>
                  <a:pt x="42703" y="11079"/>
                </a:lnTo>
                <a:lnTo>
                  <a:pt x="40284" y="8590"/>
                </a:lnTo>
                <a:lnTo>
                  <a:pt x="37479" y="6171"/>
                </a:lnTo>
                <a:lnTo>
                  <a:pt x="34254" y="3927"/>
                </a:lnTo>
                <a:lnTo>
                  <a:pt x="30643" y="2034"/>
                </a:lnTo>
                <a:lnTo>
                  <a:pt x="26576" y="526"/>
                </a:lnTo>
                <a:lnTo>
                  <a:pt x="244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56;p37">
            <a:extLst>
              <a:ext uri="{FF2B5EF4-FFF2-40B4-BE49-F238E27FC236}">
                <a16:creationId xmlns:a16="http://schemas.microsoft.com/office/drawing/2014/main" id="{C1032D3A-37DB-E5D2-A7A8-6BE1E9572782}"/>
              </a:ext>
            </a:extLst>
          </p:cNvPr>
          <p:cNvSpPr txBox="1"/>
          <p:nvPr/>
        </p:nvSpPr>
        <p:spPr>
          <a:xfrm>
            <a:off x="4099901" y="2444875"/>
            <a:ext cx="915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15152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139C3-EFCD-7ADC-6658-A389DC11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461" y="2212784"/>
            <a:ext cx="3376443" cy="400055"/>
          </a:xfrm>
        </p:spPr>
        <p:txBody>
          <a:bodyPr/>
          <a:lstStyle/>
          <a:p>
            <a:r>
              <a:rPr lang="en-VN" sz="4400" b="1" dirty="0"/>
              <a:t>Future work</a:t>
            </a:r>
          </a:p>
        </p:txBody>
      </p:sp>
      <p:sp>
        <p:nvSpPr>
          <p:cNvPr id="3" name="Google Shape;1222;p37">
            <a:extLst>
              <a:ext uri="{FF2B5EF4-FFF2-40B4-BE49-F238E27FC236}">
                <a16:creationId xmlns:a16="http://schemas.microsoft.com/office/drawing/2014/main" id="{E69B03A6-8E40-2033-D8F7-07643F7354DD}"/>
              </a:ext>
            </a:extLst>
          </p:cNvPr>
          <p:cNvSpPr/>
          <p:nvPr/>
        </p:nvSpPr>
        <p:spPr>
          <a:xfrm>
            <a:off x="4639121" y="1832189"/>
            <a:ext cx="35" cy="1266"/>
          </a:xfrm>
          <a:custGeom>
            <a:avLst/>
            <a:gdLst/>
            <a:ahLst/>
            <a:cxnLst/>
            <a:rect l="l" t="t" r="r" b="b"/>
            <a:pathLst>
              <a:path w="1" h="36" extrusionOk="0">
                <a:moveTo>
                  <a:pt x="1" y="36"/>
                </a:moveTo>
                <a:lnTo>
                  <a:pt x="1" y="0"/>
                </a:lnTo>
                <a:lnTo>
                  <a:pt x="1" y="3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23;p37">
            <a:extLst>
              <a:ext uri="{FF2B5EF4-FFF2-40B4-BE49-F238E27FC236}">
                <a16:creationId xmlns:a16="http://schemas.microsoft.com/office/drawing/2014/main" id="{DCA63D12-EB2B-2F27-42CA-C0BC6C5451CD}"/>
              </a:ext>
            </a:extLst>
          </p:cNvPr>
          <p:cNvSpPr/>
          <p:nvPr/>
        </p:nvSpPr>
        <p:spPr>
          <a:xfrm>
            <a:off x="4568878" y="1704007"/>
            <a:ext cx="7418" cy="12340"/>
          </a:xfrm>
          <a:custGeom>
            <a:avLst/>
            <a:gdLst/>
            <a:ahLst/>
            <a:cxnLst/>
            <a:rect l="l" t="t" r="r" b="b"/>
            <a:pathLst>
              <a:path w="211" h="351" extrusionOk="0">
                <a:moveTo>
                  <a:pt x="211" y="351"/>
                </a:moveTo>
                <a:lnTo>
                  <a:pt x="0" y="0"/>
                </a:lnTo>
                <a:lnTo>
                  <a:pt x="211" y="35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24;p37">
            <a:extLst>
              <a:ext uri="{FF2B5EF4-FFF2-40B4-BE49-F238E27FC236}">
                <a16:creationId xmlns:a16="http://schemas.microsoft.com/office/drawing/2014/main" id="{75C4C21A-A04D-096F-F540-3E6C1F5A4073}"/>
              </a:ext>
            </a:extLst>
          </p:cNvPr>
          <p:cNvSpPr/>
          <p:nvPr/>
        </p:nvSpPr>
        <p:spPr>
          <a:xfrm>
            <a:off x="4576261" y="1717542"/>
            <a:ext cx="7453" cy="12375"/>
          </a:xfrm>
          <a:custGeom>
            <a:avLst/>
            <a:gdLst/>
            <a:ahLst/>
            <a:cxnLst/>
            <a:rect l="l" t="t" r="r" b="b"/>
            <a:pathLst>
              <a:path w="212" h="352" extrusionOk="0">
                <a:moveTo>
                  <a:pt x="211" y="352"/>
                </a:moveTo>
                <a:lnTo>
                  <a:pt x="1" y="1"/>
                </a:lnTo>
                <a:lnTo>
                  <a:pt x="211" y="352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25;p37">
            <a:extLst>
              <a:ext uri="{FF2B5EF4-FFF2-40B4-BE49-F238E27FC236}">
                <a16:creationId xmlns:a16="http://schemas.microsoft.com/office/drawing/2014/main" id="{FF4D5FF6-FA7D-E569-4B36-B985AA3FAD31}"/>
              </a:ext>
            </a:extLst>
          </p:cNvPr>
          <p:cNvSpPr/>
          <p:nvPr/>
        </p:nvSpPr>
        <p:spPr>
          <a:xfrm>
            <a:off x="3763996" y="1097587"/>
            <a:ext cx="795052" cy="591666"/>
          </a:xfrm>
          <a:custGeom>
            <a:avLst/>
            <a:gdLst/>
            <a:ahLst/>
            <a:cxnLst/>
            <a:rect l="l" t="t" r="r" b="b"/>
            <a:pathLst>
              <a:path w="22614" h="16829" extrusionOk="0">
                <a:moveTo>
                  <a:pt x="22614" y="16829"/>
                </a:moveTo>
                <a:lnTo>
                  <a:pt x="21948" y="15812"/>
                </a:lnTo>
                <a:lnTo>
                  <a:pt x="20300" y="13533"/>
                </a:lnTo>
                <a:lnTo>
                  <a:pt x="18302" y="11079"/>
                </a:lnTo>
                <a:lnTo>
                  <a:pt x="15883" y="8590"/>
                </a:lnTo>
                <a:lnTo>
                  <a:pt x="13078" y="6171"/>
                </a:lnTo>
                <a:lnTo>
                  <a:pt x="9852" y="3927"/>
                </a:lnTo>
                <a:lnTo>
                  <a:pt x="6241" y="2034"/>
                </a:lnTo>
                <a:lnTo>
                  <a:pt x="2174" y="526"/>
                </a:lnTo>
                <a:lnTo>
                  <a:pt x="1" y="0"/>
                </a:lnTo>
                <a:lnTo>
                  <a:pt x="1" y="0"/>
                </a:lnTo>
                <a:lnTo>
                  <a:pt x="2174" y="526"/>
                </a:lnTo>
                <a:lnTo>
                  <a:pt x="6241" y="2034"/>
                </a:lnTo>
                <a:lnTo>
                  <a:pt x="9852" y="3927"/>
                </a:lnTo>
                <a:lnTo>
                  <a:pt x="13078" y="6171"/>
                </a:lnTo>
                <a:lnTo>
                  <a:pt x="15883" y="8590"/>
                </a:lnTo>
                <a:lnTo>
                  <a:pt x="18302" y="11079"/>
                </a:lnTo>
                <a:lnTo>
                  <a:pt x="20300" y="13533"/>
                </a:lnTo>
                <a:lnTo>
                  <a:pt x="21948" y="15812"/>
                </a:lnTo>
                <a:lnTo>
                  <a:pt x="22614" y="1682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26;p37">
            <a:extLst>
              <a:ext uri="{FF2B5EF4-FFF2-40B4-BE49-F238E27FC236}">
                <a16:creationId xmlns:a16="http://schemas.microsoft.com/office/drawing/2014/main" id="{AD3DF1A2-C877-4058-E08E-291932051F67}"/>
              </a:ext>
            </a:extLst>
          </p:cNvPr>
          <p:cNvSpPr/>
          <p:nvPr/>
        </p:nvSpPr>
        <p:spPr>
          <a:xfrm>
            <a:off x="4583679" y="1729882"/>
            <a:ext cx="35755" cy="62897"/>
          </a:xfrm>
          <a:custGeom>
            <a:avLst/>
            <a:gdLst/>
            <a:ahLst/>
            <a:cxnLst/>
            <a:rect l="l" t="t" r="r" b="b"/>
            <a:pathLst>
              <a:path w="1017" h="1789" extrusionOk="0">
                <a:moveTo>
                  <a:pt x="1017" y="1789"/>
                </a:moveTo>
                <a:lnTo>
                  <a:pt x="596" y="1017"/>
                </a:lnTo>
                <a:lnTo>
                  <a:pt x="0" y="1"/>
                </a:lnTo>
                <a:lnTo>
                  <a:pt x="596" y="1017"/>
                </a:lnTo>
                <a:lnTo>
                  <a:pt x="1017" y="178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27;p37">
            <a:extLst>
              <a:ext uri="{FF2B5EF4-FFF2-40B4-BE49-F238E27FC236}">
                <a16:creationId xmlns:a16="http://schemas.microsoft.com/office/drawing/2014/main" id="{C4B33232-CF42-1F17-08F3-876A4B221A8E}"/>
              </a:ext>
            </a:extLst>
          </p:cNvPr>
          <p:cNvSpPr/>
          <p:nvPr/>
        </p:nvSpPr>
        <p:spPr>
          <a:xfrm>
            <a:off x="4558999" y="1689206"/>
            <a:ext cx="8684" cy="13606"/>
          </a:xfrm>
          <a:custGeom>
            <a:avLst/>
            <a:gdLst/>
            <a:ahLst/>
            <a:cxnLst/>
            <a:rect l="l" t="t" r="r" b="b"/>
            <a:pathLst>
              <a:path w="247" h="387" extrusionOk="0">
                <a:moveTo>
                  <a:pt x="246" y="386"/>
                </a:moveTo>
                <a:lnTo>
                  <a:pt x="1" y="1"/>
                </a:lnTo>
                <a:lnTo>
                  <a:pt x="246" y="38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28;p37">
            <a:extLst>
              <a:ext uri="{FF2B5EF4-FFF2-40B4-BE49-F238E27FC236}">
                <a16:creationId xmlns:a16="http://schemas.microsoft.com/office/drawing/2014/main" id="{D970D259-374E-9533-E22C-B7F72DC695AB}"/>
              </a:ext>
            </a:extLst>
          </p:cNvPr>
          <p:cNvSpPr/>
          <p:nvPr/>
        </p:nvSpPr>
        <p:spPr>
          <a:xfrm>
            <a:off x="4624355" y="1802622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0"/>
                </a:moveTo>
                <a:lnTo>
                  <a:pt x="0" y="0"/>
                </a:lnTo>
                <a:lnTo>
                  <a:pt x="70" y="14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29;p37">
            <a:extLst>
              <a:ext uri="{FF2B5EF4-FFF2-40B4-BE49-F238E27FC236}">
                <a16:creationId xmlns:a16="http://schemas.microsoft.com/office/drawing/2014/main" id="{3525E474-7167-34BA-CD4A-7C00A33769C0}"/>
              </a:ext>
            </a:extLst>
          </p:cNvPr>
          <p:cNvSpPr/>
          <p:nvPr/>
        </p:nvSpPr>
        <p:spPr>
          <a:xfrm>
            <a:off x="4630508" y="1816157"/>
            <a:ext cx="2496" cy="3727"/>
          </a:xfrm>
          <a:custGeom>
            <a:avLst/>
            <a:gdLst/>
            <a:ahLst/>
            <a:cxnLst/>
            <a:rect l="l" t="t" r="r" b="b"/>
            <a:pathLst>
              <a:path w="71" h="106" extrusionOk="0">
                <a:moveTo>
                  <a:pt x="70" y="106"/>
                </a:moveTo>
                <a:lnTo>
                  <a:pt x="0" y="1"/>
                </a:lnTo>
                <a:lnTo>
                  <a:pt x="70" y="10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30;p37">
            <a:extLst>
              <a:ext uri="{FF2B5EF4-FFF2-40B4-BE49-F238E27FC236}">
                <a16:creationId xmlns:a16="http://schemas.microsoft.com/office/drawing/2014/main" id="{F3AD93D4-E415-1236-DD4D-6663F5497123}"/>
              </a:ext>
            </a:extLst>
          </p:cNvPr>
          <p:cNvSpPr/>
          <p:nvPr/>
        </p:nvSpPr>
        <p:spPr>
          <a:xfrm>
            <a:off x="4628047" y="1808774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1"/>
                </a:moveTo>
                <a:lnTo>
                  <a:pt x="0" y="0"/>
                </a:lnTo>
                <a:lnTo>
                  <a:pt x="70" y="14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31;p37">
            <a:extLst>
              <a:ext uri="{FF2B5EF4-FFF2-40B4-BE49-F238E27FC236}">
                <a16:creationId xmlns:a16="http://schemas.microsoft.com/office/drawing/2014/main" id="{2E84D19F-2E76-D5D3-BBAB-3D7DF8FFF30F}"/>
              </a:ext>
            </a:extLst>
          </p:cNvPr>
          <p:cNvSpPr/>
          <p:nvPr/>
        </p:nvSpPr>
        <p:spPr>
          <a:xfrm>
            <a:off x="4634199" y="1822345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32;p37">
            <a:extLst>
              <a:ext uri="{FF2B5EF4-FFF2-40B4-BE49-F238E27FC236}">
                <a16:creationId xmlns:a16="http://schemas.microsoft.com/office/drawing/2014/main" id="{C5DB6D89-E864-4BB8-0DF0-4EA0D10DA11D}"/>
              </a:ext>
            </a:extLst>
          </p:cNvPr>
          <p:cNvSpPr/>
          <p:nvPr/>
        </p:nvSpPr>
        <p:spPr>
          <a:xfrm>
            <a:off x="4637891" y="1829728"/>
            <a:ext cx="35" cy="2496"/>
          </a:xfrm>
          <a:custGeom>
            <a:avLst/>
            <a:gdLst/>
            <a:ahLst/>
            <a:cxnLst/>
            <a:rect l="l" t="t" r="r" b="b"/>
            <a:pathLst>
              <a:path w="1" h="71" extrusionOk="0">
                <a:moveTo>
                  <a:pt x="1" y="70"/>
                </a:moveTo>
                <a:lnTo>
                  <a:pt x="1" y="0"/>
                </a:lnTo>
                <a:lnTo>
                  <a:pt x="1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33;p37">
            <a:extLst>
              <a:ext uri="{FF2B5EF4-FFF2-40B4-BE49-F238E27FC236}">
                <a16:creationId xmlns:a16="http://schemas.microsoft.com/office/drawing/2014/main" id="{CB1ED6A8-531C-A500-AA3A-31E065549AFA}"/>
              </a:ext>
            </a:extLst>
          </p:cNvPr>
          <p:cNvSpPr/>
          <p:nvPr/>
        </p:nvSpPr>
        <p:spPr>
          <a:xfrm>
            <a:off x="4619398" y="1793973"/>
            <a:ext cx="3727" cy="6188"/>
          </a:xfrm>
          <a:custGeom>
            <a:avLst/>
            <a:gdLst/>
            <a:ahLst/>
            <a:cxnLst/>
            <a:rect l="l" t="t" r="r" b="b"/>
            <a:pathLst>
              <a:path w="106" h="176" extrusionOk="0">
                <a:moveTo>
                  <a:pt x="106" y="176"/>
                </a:moveTo>
                <a:lnTo>
                  <a:pt x="1" y="1"/>
                </a:lnTo>
                <a:lnTo>
                  <a:pt x="106" y="17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34;p37">
            <a:extLst>
              <a:ext uri="{FF2B5EF4-FFF2-40B4-BE49-F238E27FC236}">
                <a16:creationId xmlns:a16="http://schemas.microsoft.com/office/drawing/2014/main" id="{A50F885C-6274-2006-A396-033F14AAE550}"/>
              </a:ext>
            </a:extLst>
          </p:cNvPr>
          <p:cNvSpPr/>
          <p:nvPr/>
        </p:nvSpPr>
        <p:spPr>
          <a:xfrm>
            <a:off x="4635430" y="1827267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35;p37">
            <a:extLst>
              <a:ext uri="{FF2B5EF4-FFF2-40B4-BE49-F238E27FC236}">
                <a16:creationId xmlns:a16="http://schemas.microsoft.com/office/drawing/2014/main" id="{9A668091-D148-4AC3-CB36-F084B0F4463C}"/>
              </a:ext>
            </a:extLst>
          </p:cNvPr>
          <p:cNvSpPr/>
          <p:nvPr/>
        </p:nvSpPr>
        <p:spPr>
          <a:xfrm>
            <a:off x="4619398" y="-1796071"/>
            <a:ext cx="2290195" cy="1577763"/>
          </a:xfrm>
          <a:custGeom>
            <a:avLst/>
            <a:gdLst/>
            <a:ahLst/>
            <a:cxnLst/>
            <a:rect l="l" t="t" r="r" b="b"/>
            <a:pathLst>
              <a:path w="65141" h="44877" extrusionOk="0">
                <a:moveTo>
                  <a:pt x="20616" y="0"/>
                </a:moveTo>
                <a:lnTo>
                  <a:pt x="15953" y="456"/>
                </a:lnTo>
                <a:lnTo>
                  <a:pt x="11290" y="1368"/>
                </a:lnTo>
                <a:lnTo>
                  <a:pt x="6697" y="2770"/>
                </a:lnTo>
                <a:lnTo>
                  <a:pt x="2174" y="4663"/>
                </a:lnTo>
                <a:lnTo>
                  <a:pt x="1" y="5820"/>
                </a:lnTo>
                <a:lnTo>
                  <a:pt x="2174" y="6346"/>
                </a:lnTo>
                <a:lnTo>
                  <a:pt x="6241" y="7854"/>
                </a:lnTo>
                <a:lnTo>
                  <a:pt x="9852" y="9747"/>
                </a:lnTo>
                <a:lnTo>
                  <a:pt x="13078" y="11991"/>
                </a:lnTo>
                <a:lnTo>
                  <a:pt x="15883" y="14410"/>
                </a:lnTo>
                <a:lnTo>
                  <a:pt x="18302" y="16899"/>
                </a:lnTo>
                <a:lnTo>
                  <a:pt x="20300" y="19353"/>
                </a:lnTo>
                <a:lnTo>
                  <a:pt x="21948" y="21632"/>
                </a:lnTo>
                <a:lnTo>
                  <a:pt x="22614" y="22649"/>
                </a:lnTo>
                <a:lnTo>
                  <a:pt x="22859" y="23034"/>
                </a:lnTo>
                <a:lnTo>
                  <a:pt x="22859" y="23069"/>
                </a:lnTo>
                <a:lnTo>
                  <a:pt x="23070" y="23420"/>
                </a:lnTo>
                <a:lnTo>
                  <a:pt x="23070" y="23455"/>
                </a:lnTo>
                <a:lnTo>
                  <a:pt x="23280" y="23806"/>
                </a:lnTo>
                <a:lnTo>
                  <a:pt x="23876" y="24822"/>
                </a:lnTo>
                <a:lnTo>
                  <a:pt x="24297" y="25594"/>
                </a:lnTo>
                <a:lnTo>
                  <a:pt x="24402" y="25769"/>
                </a:lnTo>
                <a:lnTo>
                  <a:pt x="24402" y="25839"/>
                </a:lnTo>
                <a:lnTo>
                  <a:pt x="24507" y="25979"/>
                </a:lnTo>
                <a:lnTo>
                  <a:pt x="24507" y="26049"/>
                </a:lnTo>
                <a:lnTo>
                  <a:pt x="24577" y="26190"/>
                </a:lnTo>
                <a:lnTo>
                  <a:pt x="24612" y="26225"/>
                </a:lnTo>
                <a:lnTo>
                  <a:pt x="24682" y="26330"/>
                </a:lnTo>
                <a:lnTo>
                  <a:pt x="24682" y="26400"/>
                </a:lnTo>
                <a:lnTo>
                  <a:pt x="24753" y="26470"/>
                </a:lnTo>
                <a:lnTo>
                  <a:pt x="24753" y="26540"/>
                </a:lnTo>
                <a:lnTo>
                  <a:pt x="24788" y="26575"/>
                </a:lnTo>
                <a:lnTo>
                  <a:pt x="24788" y="26610"/>
                </a:lnTo>
                <a:lnTo>
                  <a:pt x="24788" y="26680"/>
                </a:lnTo>
                <a:lnTo>
                  <a:pt x="24788" y="26715"/>
                </a:lnTo>
                <a:lnTo>
                  <a:pt x="30467" y="38215"/>
                </a:lnTo>
                <a:lnTo>
                  <a:pt x="30713" y="38671"/>
                </a:lnTo>
                <a:lnTo>
                  <a:pt x="31554" y="39267"/>
                </a:lnTo>
                <a:lnTo>
                  <a:pt x="32080" y="39372"/>
                </a:lnTo>
                <a:lnTo>
                  <a:pt x="44736" y="41230"/>
                </a:lnTo>
                <a:lnTo>
                  <a:pt x="45052" y="41265"/>
                </a:lnTo>
                <a:lnTo>
                  <a:pt x="45613" y="41546"/>
                </a:lnTo>
                <a:lnTo>
                  <a:pt x="46244" y="42142"/>
                </a:lnTo>
                <a:lnTo>
                  <a:pt x="46594" y="43228"/>
                </a:lnTo>
                <a:lnTo>
                  <a:pt x="46419" y="44105"/>
                </a:lnTo>
                <a:lnTo>
                  <a:pt x="46139" y="44631"/>
                </a:lnTo>
                <a:lnTo>
                  <a:pt x="45928" y="44876"/>
                </a:lnTo>
                <a:lnTo>
                  <a:pt x="46349" y="44666"/>
                </a:lnTo>
                <a:lnTo>
                  <a:pt x="49224" y="43088"/>
                </a:lnTo>
                <a:lnTo>
                  <a:pt x="51923" y="41335"/>
                </a:lnTo>
                <a:lnTo>
                  <a:pt x="55009" y="38951"/>
                </a:lnTo>
                <a:lnTo>
                  <a:pt x="58199" y="35936"/>
                </a:lnTo>
                <a:lnTo>
                  <a:pt x="60548" y="33201"/>
                </a:lnTo>
                <a:lnTo>
                  <a:pt x="62020" y="31203"/>
                </a:lnTo>
                <a:lnTo>
                  <a:pt x="63388" y="29029"/>
                </a:lnTo>
                <a:lnTo>
                  <a:pt x="64615" y="26645"/>
                </a:lnTo>
                <a:lnTo>
                  <a:pt x="65141" y="25418"/>
                </a:lnTo>
                <a:lnTo>
                  <a:pt x="63949" y="23245"/>
                </a:lnTo>
                <a:lnTo>
                  <a:pt x="61249" y="19178"/>
                </a:lnTo>
                <a:lnTo>
                  <a:pt x="58164" y="15461"/>
                </a:lnTo>
                <a:lnTo>
                  <a:pt x="54798" y="12131"/>
                </a:lnTo>
                <a:lnTo>
                  <a:pt x="51152" y="9186"/>
                </a:lnTo>
                <a:lnTo>
                  <a:pt x="47260" y="6626"/>
                </a:lnTo>
                <a:lnTo>
                  <a:pt x="43159" y="4453"/>
                </a:lnTo>
                <a:lnTo>
                  <a:pt x="38846" y="2700"/>
                </a:lnTo>
                <a:lnTo>
                  <a:pt x="34429" y="1368"/>
                </a:lnTo>
                <a:lnTo>
                  <a:pt x="29906" y="491"/>
                </a:lnTo>
                <a:lnTo>
                  <a:pt x="252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36;p37">
            <a:extLst>
              <a:ext uri="{FF2B5EF4-FFF2-40B4-BE49-F238E27FC236}">
                <a16:creationId xmlns:a16="http://schemas.microsoft.com/office/drawing/2014/main" id="{3525051A-1669-5AE8-ACB5-9ADF28806F8A}"/>
              </a:ext>
            </a:extLst>
          </p:cNvPr>
          <p:cNvSpPr/>
          <p:nvPr/>
        </p:nvSpPr>
        <p:spPr>
          <a:xfrm>
            <a:off x="9242360" y="1816157"/>
            <a:ext cx="1247423" cy="2062163"/>
          </a:xfrm>
          <a:custGeom>
            <a:avLst/>
            <a:gdLst/>
            <a:ahLst/>
            <a:cxnLst/>
            <a:rect l="l" t="t" r="r" b="b"/>
            <a:pathLst>
              <a:path w="35481" h="58655" extrusionOk="0">
                <a:moveTo>
                  <a:pt x="29976" y="0"/>
                </a:moveTo>
                <a:lnTo>
                  <a:pt x="29415" y="1227"/>
                </a:lnTo>
                <a:lnTo>
                  <a:pt x="28188" y="3611"/>
                </a:lnTo>
                <a:lnTo>
                  <a:pt x="26821" y="5785"/>
                </a:lnTo>
                <a:lnTo>
                  <a:pt x="25348" y="7784"/>
                </a:lnTo>
                <a:lnTo>
                  <a:pt x="22999" y="10518"/>
                </a:lnTo>
                <a:lnTo>
                  <a:pt x="19809" y="13533"/>
                </a:lnTo>
                <a:lnTo>
                  <a:pt x="16723" y="15917"/>
                </a:lnTo>
                <a:lnTo>
                  <a:pt x="14024" y="17670"/>
                </a:lnTo>
                <a:lnTo>
                  <a:pt x="11149" y="19248"/>
                </a:lnTo>
                <a:lnTo>
                  <a:pt x="10728" y="19458"/>
                </a:lnTo>
                <a:lnTo>
                  <a:pt x="1543" y="28398"/>
                </a:lnTo>
                <a:lnTo>
                  <a:pt x="1192" y="28784"/>
                </a:lnTo>
                <a:lnTo>
                  <a:pt x="877" y="29766"/>
                </a:lnTo>
                <a:lnTo>
                  <a:pt x="947" y="30292"/>
                </a:lnTo>
                <a:lnTo>
                  <a:pt x="3121" y="42878"/>
                </a:lnTo>
                <a:lnTo>
                  <a:pt x="3156" y="43229"/>
                </a:lnTo>
                <a:lnTo>
                  <a:pt x="3086" y="43825"/>
                </a:lnTo>
                <a:lnTo>
                  <a:pt x="2700" y="44596"/>
                </a:lnTo>
                <a:lnTo>
                  <a:pt x="1753" y="45262"/>
                </a:lnTo>
                <a:lnTo>
                  <a:pt x="912" y="45402"/>
                </a:lnTo>
                <a:lnTo>
                  <a:pt x="281" y="45297"/>
                </a:lnTo>
                <a:lnTo>
                  <a:pt x="0" y="45157"/>
                </a:lnTo>
                <a:lnTo>
                  <a:pt x="211" y="45437"/>
                </a:lnTo>
                <a:lnTo>
                  <a:pt x="2735" y="48312"/>
                </a:lnTo>
                <a:lnTo>
                  <a:pt x="6206" y="51538"/>
                </a:lnTo>
                <a:lnTo>
                  <a:pt x="9151" y="53781"/>
                </a:lnTo>
                <a:lnTo>
                  <a:pt x="12587" y="55955"/>
                </a:lnTo>
                <a:lnTo>
                  <a:pt x="16548" y="57883"/>
                </a:lnTo>
                <a:lnTo>
                  <a:pt x="18687" y="58655"/>
                </a:lnTo>
                <a:lnTo>
                  <a:pt x="20264" y="57287"/>
                </a:lnTo>
                <a:lnTo>
                  <a:pt x="23174" y="54342"/>
                </a:lnTo>
                <a:lnTo>
                  <a:pt x="25769" y="51187"/>
                </a:lnTo>
                <a:lnTo>
                  <a:pt x="28083" y="47856"/>
                </a:lnTo>
                <a:lnTo>
                  <a:pt x="30081" y="44386"/>
                </a:lnTo>
                <a:lnTo>
                  <a:pt x="31764" y="40774"/>
                </a:lnTo>
                <a:lnTo>
                  <a:pt x="33166" y="37058"/>
                </a:lnTo>
                <a:lnTo>
                  <a:pt x="34218" y="33237"/>
                </a:lnTo>
                <a:lnTo>
                  <a:pt x="34954" y="29345"/>
                </a:lnTo>
                <a:lnTo>
                  <a:pt x="35375" y="25418"/>
                </a:lnTo>
                <a:lnTo>
                  <a:pt x="35480" y="21422"/>
                </a:lnTo>
                <a:lnTo>
                  <a:pt x="35235" y="17460"/>
                </a:lnTo>
                <a:lnTo>
                  <a:pt x="34674" y="13463"/>
                </a:lnTo>
                <a:lnTo>
                  <a:pt x="33762" y="9536"/>
                </a:lnTo>
                <a:lnTo>
                  <a:pt x="32500" y="5645"/>
                </a:lnTo>
                <a:lnTo>
                  <a:pt x="30922" y="1858"/>
                </a:lnTo>
                <a:lnTo>
                  <a:pt x="299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37;p37">
            <a:extLst>
              <a:ext uri="{FF2B5EF4-FFF2-40B4-BE49-F238E27FC236}">
                <a16:creationId xmlns:a16="http://schemas.microsoft.com/office/drawing/2014/main" id="{ED6791A0-BE04-BB4D-A3E2-3AD147C91920}"/>
              </a:ext>
            </a:extLst>
          </p:cNvPr>
          <p:cNvSpPr/>
          <p:nvPr/>
        </p:nvSpPr>
        <p:spPr>
          <a:xfrm>
            <a:off x="3743660" y="5543589"/>
            <a:ext cx="1715791" cy="1093363"/>
          </a:xfrm>
          <a:custGeom>
            <a:avLst/>
            <a:gdLst/>
            <a:ahLst/>
            <a:cxnLst/>
            <a:rect l="l" t="t" r="r" b="b"/>
            <a:pathLst>
              <a:path w="48803" h="31099" extrusionOk="0">
                <a:moveTo>
                  <a:pt x="17285" y="0"/>
                </a:moveTo>
                <a:lnTo>
                  <a:pt x="16794" y="211"/>
                </a:lnTo>
                <a:lnTo>
                  <a:pt x="5470" y="6171"/>
                </a:lnTo>
                <a:lnTo>
                  <a:pt x="5154" y="6311"/>
                </a:lnTo>
                <a:lnTo>
                  <a:pt x="4558" y="6416"/>
                </a:lnTo>
                <a:lnTo>
                  <a:pt x="3717" y="6276"/>
                </a:lnTo>
                <a:lnTo>
                  <a:pt x="2770" y="5610"/>
                </a:lnTo>
                <a:lnTo>
                  <a:pt x="2385" y="4839"/>
                </a:lnTo>
                <a:lnTo>
                  <a:pt x="2314" y="4243"/>
                </a:lnTo>
                <a:lnTo>
                  <a:pt x="2350" y="3892"/>
                </a:lnTo>
                <a:lnTo>
                  <a:pt x="2209" y="4278"/>
                </a:lnTo>
                <a:lnTo>
                  <a:pt x="1403" y="7012"/>
                </a:lnTo>
                <a:lnTo>
                  <a:pt x="772" y="9747"/>
                </a:lnTo>
                <a:lnTo>
                  <a:pt x="246" y="13113"/>
                </a:lnTo>
                <a:lnTo>
                  <a:pt x="1" y="17039"/>
                </a:lnTo>
                <a:lnTo>
                  <a:pt x="106" y="21352"/>
                </a:lnTo>
                <a:lnTo>
                  <a:pt x="597" y="24752"/>
                </a:lnTo>
                <a:lnTo>
                  <a:pt x="1122" y="27066"/>
                </a:lnTo>
                <a:lnTo>
                  <a:pt x="1438" y="28223"/>
                </a:lnTo>
                <a:lnTo>
                  <a:pt x="2981" y="28784"/>
                </a:lnTo>
                <a:lnTo>
                  <a:pt x="6031" y="29661"/>
                </a:lnTo>
                <a:lnTo>
                  <a:pt x="9151" y="30327"/>
                </a:lnTo>
                <a:lnTo>
                  <a:pt x="12271" y="30783"/>
                </a:lnTo>
                <a:lnTo>
                  <a:pt x="15392" y="31063"/>
                </a:lnTo>
                <a:lnTo>
                  <a:pt x="18512" y="31098"/>
                </a:lnTo>
                <a:lnTo>
                  <a:pt x="21632" y="30958"/>
                </a:lnTo>
                <a:lnTo>
                  <a:pt x="24752" y="30607"/>
                </a:lnTo>
                <a:lnTo>
                  <a:pt x="27802" y="30046"/>
                </a:lnTo>
                <a:lnTo>
                  <a:pt x="30853" y="29310"/>
                </a:lnTo>
                <a:lnTo>
                  <a:pt x="33833" y="28328"/>
                </a:lnTo>
                <a:lnTo>
                  <a:pt x="36742" y="27206"/>
                </a:lnTo>
                <a:lnTo>
                  <a:pt x="39582" y="25874"/>
                </a:lnTo>
                <a:lnTo>
                  <a:pt x="42352" y="24332"/>
                </a:lnTo>
                <a:lnTo>
                  <a:pt x="45016" y="22614"/>
                </a:lnTo>
                <a:lnTo>
                  <a:pt x="47576" y="20685"/>
                </a:lnTo>
                <a:lnTo>
                  <a:pt x="48803" y="19669"/>
                </a:lnTo>
                <a:lnTo>
                  <a:pt x="46664" y="18897"/>
                </a:lnTo>
                <a:lnTo>
                  <a:pt x="42703" y="16969"/>
                </a:lnTo>
                <a:lnTo>
                  <a:pt x="39267" y="14795"/>
                </a:lnTo>
                <a:lnTo>
                  <a:pt x="36322" y="12552"/>
                </a:lnTo>
                <a:lnTo>
                  <a:pt x="32851" y="9326"/>
                </a:lnTo>
                <a:lnTo>
                  <a:pt x="30327" y="6451"/>
                </a:lnTo>
                <a:lnTo>
                  <a:pt x="30116" y="6171"/>
                </a:lnTo>
                <a:lnTo>
                  <a:pt x="18792" y="211"/>
                </a:lnTo>
                <a:lnTo>
                  <a:pt x="1830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38;p37">
            <a:extLst>
              <a:ext uri="{FF2B5EF4-FFF2-40B4-BE49-F238E27FC236}">
                <a16:creationId xmlns:a16="http://schemas.microsoft.com/office/drawing/2014/main" id="{9CC736F0-FC46-CBEA-1496-CA9E18D301C9}"/>
              </a:ext>
            </a:extLst>
          </p:cNvPr>
          <p:cNvSpPr/>
          <p:nvPr/>
        </p:nvSpPr>
        <p:spPr>
          <a:xfrm>
            <a:off x="-1266906" y="4977348"/>
            <a:ext cx="1215360" cy="1890841"/>
          </a:xfrm>
          <a:custGeom>
            <a:avLst/>
            <a:gdLst/>
            <a:ahLst/>
            <a:cxnLst/>
            <a:rect l="l" t="t" r="r" b="b"/>
            <a:pathLst>
              <a:path w="34569" h="53782" extrusionOk="0">
                <a:moveTo>
                  <a:pt x="12130" y="0"/>
                </a:moveTo>
                <a:lnTo>
                  <a:pt x="7643" y="210"/>
                </a:lnTo>
                <a:lnTo>
                  <a:pt x="4102" y="806"/>
                </a:lnTo>
                <a:lnTo>
                  <a:pt x="1718" y="1402"/>
                </a:lnTo>
                <a:lnTo>
                  <a:pt x="526" y="1788"/>
                </a:lnTo>
                <a:lnTo>
                  <a:pt x="245" y="3892"/>
                </a:lnTo>
                <a:lnTo>
                  <a:pt x="0" y="8099"/>
                </a:lnTo>
                <a:lnTo>
                  <a:pt x="105" y="12236"/>
                </a:lnTo>
                <a:lnTo>
                  <a:pt x="561" y="16303"/>
                </a:lnTo>
                <a:lnTo>
                  <a:pt x="1367" y="20299"/>
                </a:lnTo>
                <a:lnTo>
                  <a:pt x="2489" y="24191"/>
                </a:lnTo>
                <a:lnTo>
                  <a:pt x="3962" y="27942"/>
                </a:lnTo>
                <a:lnTo>
                  <a:pt x="5715" y="31554"/>
                </a:lnTo>
                <a:lnTo>
                  <a:pt x="7783" y="35024"/>
                </a:lnTo>
                <a:lnTo>
                  <a:pt x="10132" y="38285"/>
                </a:lnTo>
                <a:lnTo>
                  <a:pt x="12726" y="41370"/>
                </a:lnTo>
                <a:lnTo>
                  <a:pt x="15601" y="44210"/>
                </a:lnTo>
                <a:lnTo>
                  <a:pt x="18722" y="46839"/>
                </a:lnTo>
                <a:lnTo>
                  <a:pt x="22087" y="49188"/>
                </a:lnTo>
                <a:lnTo>
                  <a:pt x="25663" y="51257"/>
                </a:lnTo>
                <a:lnTo>
                  <a:pt x="29450" y="53045"/>
                </a:lnTo>
                <a:lnTo>
                  <a:pt x="31448" y="53781"/>
                </a:lnTo>
                <a:lnTo>
                  <a:pt x="31132" y="52624"/>
                </a:lnTo>
                <a:lnTo>
                  <a:pt x="30607" y="50310"/>
                </a:lnTo>
                <a:lnTo>
                  <a:pt x="30116" y="46910"/>
                </a:lnTo>
                <a:lnTo>
                  <a:pt x="30011" y="42597"/>
                </a:lnTo>
                <a:lnTo>
                  <a:pt x="30256" y="38706"/>
                </a:lnTo>
                <a:lnTo>
                  <a:pt x="30782" y="35305"/>
                </a:lnTo>
                <a:lnTo>
                  <a:pt x="31413" y="32570"/>
                </a:lnTo>
                <a:lnTo>
                  <a:pt x="32219" y="29836"/>
                </a:lnTo>
                <a:lnTo>
                  <a:pt x="32360" y="29450"/>
                </a:lnTo>
                <a:lnTo>
                  <a:pt x="34533" y="16864"/>
                </a:lnTo>
                <a:lnTo>
                  <a:pt x="34568" y="16338"/>
                </a:lnTo>
                <a:lnTo>
                  <a:pt x="34253" y="15356"/>
                </a:lnTo>
                <a:lnTo>
                  <a:pt x="33902" y="14970"/>
                </a:lnTo>
                <a:lnTo>
                  <a:pt x="24752" y="6030"/>
                </a:lnTo>
                <a:lnTo>
                  <a:pt x="24541" y="5785"/>
                </a:lnTo>
                <a:lnTo>
                  <a:pt x="24226" y="5259"/>
                </a:lnTo>
                <a:lnTo>
                  <a:pt x="24086" y="4383"/>
                </a:lnTo>
                <a:lnTo>
                  <a:pt x="24436" y="3296"/>
                </a:lnTo>
                <a:lnTo>
                  <a:pt x="25067" y="2700"/>
                </a:lnTo>
                <a:lnTo>
                  <a:pt x="25628" y="2419"/>
                </a:lnTo>
                <a:lnTo>
                  <a:pt x="25944" y="2384"/>
                </a:lnTo>
                <a:lnTo>
                  <a:pt x="25558" y="2209"/>
                </a:lnTo>
                <a:lnTo>
                  <a:pt x="22648" y="1367"/>
                </a:lnTo>
                <a:lnTo>
                  <a:pt x="19773" y="736"/>
                </a:lnTo>
                <a:lnTo>
                  <a:pt x="16232" y="210"/>
                </a:lnTo>
                <a:lnTo>
                  <a:pt x="121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39;p37">
            <a:extLst>
              <a:ext uri="{FF2B5EF4-FFF2-40B4-BE49-F238E27FC236}">
                <a16:creationId xmlns:a16="http://schemas.microsoft.com/office/drawing/2014/main" id="{A5AFD0B1-B45A-C876-6E09-2A2E0A866695}"/>
              </a:ext>
            </a:extLst>
          </p:cNvPr>
          <p:cNvSpPr/>
          <p:nvPr/>
        </p:nvSpPr>
        <p:spPr>
          <a:xfrm>
            <a:off x="-1266906" y="-1320214"/>
            <a:ext cx="1729362" cy="1244962"/>
          </a:xfrm>
          <a:custGeom>
            <a:avLst/>
            <a:gdLst/>
            <a:ahLst/>
            <a:cxnLst/>
            <a:rect l="l" t="t" r="r" b="b"/>
            <a:pathLst>
              <a:path w="49189" h="35411" extrusionOk="0">
                <a:moveTo>
                  <a:pt x="24402" y="0"/>
                </a:moveTo>
                <a:lnTo>
                  <a:pt x="21948" y="1403"/>
                </a:lnTo>
                <a:lnTo>
                  <a:pt x="17425" y="4593"/>
                </a:lnTo>
                <a:lnTo>
                  <a:pt x="13358" y="8274"/>
                </a:lnTo>
                <a:lnTo>
                  <a:pt x="9712" y="12341"/>
                </a:lnTo>
                <a:lnTo>
                  <a:pt x="6592" y="16829"/>
                </a:lnTo>
                <a:lnTo>
                  <a:pt x="3998" y="21632"/>
                </a:lnTo>
                <a:lnTo>
                  <a:pt x="1929" y="26715"/>
                </a:lnTo>
                <a:lnTo>
                  <a:pt x="457" y="32079"/>
                </a:lnTo>
                <a:lnTo>
                  <a:pt x="1" y="34814"/>
                </a:lnTo>
                <a:lnTo>
                  <a:pt x="1193" y="34428"/>
                </a:lnTo>
                <a:lnTo>
                  <a:pt x="3612" y="33832"/>
                </a:lnTo>
                <a:lnTo>
                  <a:pt x="7118" y="33236"/>
                </a:lnTo>
                <a:lnTo>
                  <a:pt x="11605" y="33026"/>
                </a:lnTo>
                <a:lnTo>
                  <a:pt x="15707" y="33236"/>
                </a:lnTo>
                <a:lnTo>
                  <a:pt x="19248" y="33762"/>
                </a:lnTo>
                <a:lnTo>
                  <a:pt x="22158" y="34393"/>
                </a:lnTo>
                <a:lnTo>
                  <a:pt x="25033" y="35235"/>
                </a:lnTo>
                <a:lnTo>
                  <a:pt x="25419" y="35410"/>
                </a:lnTo>
                <a:lnTo>
                  <a:pt x="38075" y="33552"/>
                </a:lnTo>
                <a:lnTo>
                  <a:pt x="38601" y="33447"/>
                </a:lnTo>
                <a:lnTo>
                  <a:pt x="39407" y="32851"/>
                </a:lnTo>
                <a:lnTo>
                  <a:pt x="39688" y="32395"/>
                </a:lnTo>
                <a:lnTo>
                  <a:pt x="45367" y="20896"/>
                </a:lnTo>
                <a:lnTo>
                  <a:pt x="45508" y="20615"/>
                </a:lnTo>
                <a:lnTo>
                  <a:pt x="45928" y="20159"/>
                </a:lnTo>
                <a:lnTo>
                  <a:pt x="46700" y="19774"/>
                </a:lnTo>
                <a:lnTo>
                  <a:pt x="47857" y="19774"/>
                </a:lnTo>
                <a:lnTo>
                  <a:pt x="48628" y="20159"/>
                </a:lnTo>
                <a:lnTo>
                  <a:pt x="49049" y="20615"/>
                </a:lnTo>
                <a:lnTo>
                  <a:pt x="49189" y="20896"/>
                </a:lnTo>
                <a:lnTo>
                  <a:pt x="49189" y="20860"/>
                </a:lnTo>
                <a:lnTo>
                  <a:pt x="49189" y="20790"/>
                </a:lnTo>
                <a:lnTo>
                  <a:pt x="49189" y="20755"/>
                </a:lnTo>
                <a:lnTo>
                  <a:pt x="49154" y="20720"/>
                </a:lnTo>
                <a:lnTo>
                  <a:pt x="49154" y="20650"/>
                </a:lnTo>
                <a:lnTo>
                  <a:pt x="49119" y="20580"/>
                </a:lnTo>
                <a:lnTo>
                  <a:pt x="49084" y="20510"/>
                </a:lnTo>
                <a:lnTo>
                  <a:pt x="49013" y="20405"/>
                </a:lnTo>
                <a:lnTo>
                  <a:pt x="48978" y="20370"/>
                </a:lnTo>
                <a:lnTo>
                  <a:pt x="48908" y="20229"/>
                </a:lnTo>
                <a:lnTo>
                  <a:pt x="48908" y="20159"/>
                </a:lnTo>
                <a:lnTo>
                  <a:pt x="48803" y="20019"/>
                </a:lnTo>
                <a:lnTo>
                  <a:pt x="48803" y="19949"/>
                </a:lnTo>
                <a:lnTo>
                  <a:pt x="48698" y="19774"/>
                </a:lnTo>
                <a:lnTo>
                  <a:pt x="48277" y="19002"/>
                </a:lnTo>
                <a:lnTo>
                  <a:pt x="47681" y="17986"/>
                </a:lnTo>
                <a:lnTo>
                  <a:pt x="47471" y="17635"/>
                </a:lnTo>
                <a:lnTo>
                  <a:pt x="47471" y="17600"/>
                </a:lnTo>
                <a:lnTo>
                  <a:pt x="47261" y="17249"/>
                </a:lnTo>
                <a:lnTo>
                  <a:pt x="47261" y="17214"/>
                </a:lnTo>
                <a:lnTo>
                  <a:pt x="47015" y="16829"/>
                </a:lnTo>
                <a:lnTo>
                  <a:pt x="46349" y="15812"/>
                </a:lnTo>
                <a:lnTo>
                  <a:pt x="44736" y="13533"/>
                </a:lnTo>
                <a:lnTo>
                  <a:pt x="42703" y="11079"/>
                </a:lnTo>
                <a:lnTo>
                  <a:pt x="40284" y="8590"/>
                </a:lnTo>
                <a:lnTo>
                  <a:pt x="37479" y="6171"/>
                </a:lnTo>
                <a:lnTo>
                  <a:pt x="34254" y="3927"/>
                </a:lnTo>
                <a:lnTo>
                  <a:pt x="30643" y="2034"/>
                </a:lnTo>
                <a:lnTo>
                  <a:pt x="26576" y="526"/>
                </a:lnTo>
                <a:lnTo>
                  <a:pt x="244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256;p37">
            <a:extLst>
              <a:ext uri="{FF2B5EF4-FFF2-40B4-BE49-F238E27FC236}">
                <a16:creationId xmlns:a16="http://schemas.microsoft.com/office/drawing/2014/main" id="{C1032D3A-37DB-E5D2-A7A8-6BE1E9572782}"/>
              </a:ext>
            </a:extLst>
          </p:cNvPr>
          <p:cNvSpPr txBox="1"/>
          <p:nvPr/>
        </p:nvSpPr>
        <p:spPr>
          <a:xfrm>
            <a:off x="4099901" y="2444875"/>
            <a:ext cx="915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D813D-9917-4A53-9FBE-86BB1E4E9A57}"/>
              </a:ext>
            </a:extLst>
          </p:cNvPr>
          <p:cNvSpPr txBox="1"/>
          <p:nvPr/>
        </p:nvSpPr>
        <p:spPr>
          <a:xfrm>
            <a:off x="2512438" y="1689206"/>
            <a:ext cx="412003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Apply Deep Learning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Roboto" panose="02000000000000000000" pitchFamily="2" charset="0"/>
                <a:ea typeface="Roboto" panose="02000000000000000000" pitchFamily="2" charset="0"/>
              </a:rPr>
              <a:t>RNN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Roboto" panose="02000000000000000000" pitchFamily="2" charset="0"/>
                <a:ea typeface="Roboto" panose="02000000000000000000" pitchFamily="2" charset="0"/>
              </a:rPr>
              <a:t>LSTM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VN" sz="2400" dirty="0">
                <a:latin typeface="Roboto" panose="02000000000000000000" pitchFamily="2" charset="0"/>
                <a:ea typeface="Roboto" panose="02000000000000000000" pitchFamily="2" charset="0"/>
              </a:rPr>
              <a:t>CNN</a:t>
            </a:r>
          </a:p>
          <a:p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Crawling more data</a:t>
            </a:r>
          </a:p>
        </p:txBody>
      </p:sp>
    </p:spTree>
    <p:extLst>
      <p:ext uri="{BB962C8B-B14F-4D97-AF65-F5344CB8AC3E}">
        <p14:creationId xmlns:p14="http://schemas.microsoft.com/office/powerpoint/2010/main" val="2682376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155 L -0.00017 -0.298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8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26;p20">
            <a:extLst>
              <a:ext uri="{FF2B5EF4-FFF2-40B4-BE49-F238E27FC236}">
                <a16:creationId xmlns:a16="http://schemas.microsoft.com/office/drawing/2014/main" id="{A92F4C1B-54B9-A90F-7E36-0E74EEAA6642}"/>
              </a:ext>
            </a:extLst>
          </p:cNvPr>
          <p:cNvSpPr/>
          <p:nvPr/>
        </p:nvSpPr>
        <p:spPr>
          <a:xfrm>
            <a:off x="5066195" y="1111450"/>
            <a:ext cx="3551139" cy="3551215"/>
          </a:xfrm>
          <a:custGeom>
            <a:avLst/>
            <a:gdLst/>
            <a:ahLst/>
            <a:cxnLst/>
            <a:rect l="l" t="t" r="r" b="b"/>
            <a:pathLst>
              <a:path w="15127" h="15127" extrusionOk="0">
                <a:moveTo>
                  <a:pt x="7564" y="899"/>
                </a:moveTo>
                <a:cubicBezTo>
                  <a:pt x="11239" y="899"/>
                  <a:pt x="14228" y="3890"/>
                  <a:pt x="14227" y="7563"/>
                </a:cubicBezTo>
                <a:cubicBezTo>
                  <a:pt x="14227" y="11237"/>
                  <a:pt x="11239" y="14226"/>
                  <a:pt x="7564" y="14226"/>
                </a:cubicBezTo>
                <a:cubicBezTo>
                  <a:pt x="3889" y="14226"/>
                  <a:pt x="900" y="11237"/>
                  <a:pt x="900" y="7563"/>
                </a:cubicBezTo>
                <a:cubicBezTo>
                  <a:pt x="900" y="3888"/>
                  <a:pt x="3889" y="899"/>
                  <a:pt x="7564" y="899"/>
                </a:cubicBezTo>
                <a:close/>
                <a:moveTo>
                  <a:pt x="7564" y="1"/>
                </a:moveTo>
                <a:cubicBezTo>
                  <a:pt x="3393" y="1"/>
                  <a:pt x="1" y="3395"/>
                  <a:pt x="1" y="7564"/>
                </a:cubicBezTo>
                <a:cubicBezTo>
                  <a:pt x="1" y="11735"/>
                  <a:pt x="3395" y="15127"/>
                  <a:pt x="7564" y="15127"/>
                </a:cubicBezTo>
                <a:cubicBezTo>
                  <a:pt x="11734" y="15127"/>
                  <a:pt x="15127" y="11734"/>
                  <a:pt x="15127" y="7564"/>
                </a:cubicBezTo>
                <a:cubicBezTo>
                  <a:pt x="15127" y="3393"/>
                  <a:pt x="11734" y="1"/>
                  <a:pt x="7564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327;p20">
            <a:extLst>
              <a:ext uri="{FF2B5EF4-FFF2-40B4-BE49-F238E27FC236}">
                <a16:creationId xmlns:a16="http://schemas.microsoft.com/office/drawing/2014/main" id="{60CDCD6B-957E-3211-A31A-D905C5C4EBC2}"/>
              </a:ext>
            </a:extLst>
          </p:cNvPr>
          <p:cNvSpPr/>
          <p:nvPr/>
        </p:nvSpPr>
        <p:spPr>
          <a:xfrm>
            <a:off x="5489701" y="1534967"/>
            <a:ext cx="2704143" cy="2704435"/>
          </a:xfrm>
          <a:custGeom>
            <a:avLst/>
            <a:gdLst/>
            <a:ahLst/>
            <a:cxnLst/>
            <a:rect l="l" t="t" r="r" b="b"/>
            <a:pathLst>
              <a:path w="11519" h="11520" extrusionOk="0">
                <a:moveTo>
                  <a:pt x="5760" y="899"/>
                </a:moveTo>
                <a:cubicBezTo>
                  <a:pt x="8441" y="899"/>
                  <a:pt x="10621" y="3079"/>
                  <a:pt x="10621" y="5760"/>
                </a:cubicBezTo>
                <a:cubicBezTo>
                  <a:pt x="10621" y="8441"/>
                  <a:pt x="8441" y="10621"/>
                  <a:pt x="5760" y="10621"/>
                </a:cubicBezTo>
                <a:cubicBezTo>
                  <a:pt x="3080" y="10621"/>
                  <a:pt x="898" y="8441"/>
                  <a:pt x="898" y="5760"/>
                </a:cubicBezTo>
                <a:cubicBezTo>
                  <a:pt x="898" y="3079"/>
                  <a:pt x="3080" y="899"/>
                  <a:pt x="5760" y="899"/>
                </a:cubicBezTo>
                <a:close/>
                <a:moveTo>
                  <a:pt x="5760" y="1"/>
                </a:moveTo>
                <a:cubicBezTo>
                  <a:pt x="2584" y="1"/>
                  <a:pt x="1" y="2584"/>
                  <a:pt x="1" y="5760"/>
                </a:cubicBezTo>
                <a:cubicBezTo>
                  <a:pt x="1" y="8936"/>
                  <a:pt x="2584" y="11520"/>
                  <a:pt x="5760" y="11520"/>
                </a:cubicBezTo>
                <a:cubicBezTo>
                  <a:pt x="8935" y="11520"/>
                  <a:pt x="11519" y="8936"/>
                  <a:pt x="11519" y="5760"/>
                </a:cubicBezTo>
                <a:cubicBezTo>
                  <a:pt x="11519" y="2584"/>
                  <a:pt x="8935" y="1"/>
                  <a:pt x="5760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28;p20">
            <a:extLst>
              <a:ext uri="{FF2B5EF4-FFF2-40B4-BE49-F238E27FC236}">
                <a16:creationId xmlns:a16="http://schemas.microsoft.com/office/drawing/2014/main" id="{6217D853-0884-1D7B-420B-1BF37286C8ED}"/>
              </a:ext>
            </a:extLst>
          </p:cNvPr>
          <p:cNvSpPr/>
          <p:nvPr/>
        </p:nvSpPr>
        <p:spPr>
          <a:xfrm>
            <a:off x="5912971" y="1958483"/>
            <a:ext cx="1857616" cy="1857421"/>
          </a:xfrm>
          <a:custGeom>
            <a:avLst/>
            <a:gdLst/>
            <a:ahLst/>
            <a:cxnLst/>
            <a:rect l="l" t="t" r="r" b="b"/>
            <a:pathLst>
              <a:path w="7913" h="7912" extrusionOk="0">
                <a:moveTo>
                  <a:pt x="3957" y="898"/>
                </a:moveTo>
                <a:cubicBezTo>
                  <a:pt x="5643" y="898"/>
                  <a:pt x="7015" y="2270"/>
                  <a:pt x="7015" y="3956"/>
                </a:cubicBezTo>
                <a:cubicBezTo>
                  <a:pt x="7015" y="5641"/>
                  <a:pt x="5643" y="7015"/>
                  <a:pt x="3957" y="7015"/>
                </a:cubicBezTo>
                <a:cubicBezTo>
                  <a:pt x="2270" y="7015"/>
                  <a:pt x="899" y="5641"/>
                  <a:pt x="899" y="3956"/>
                </a:cubicBezTo>
                <a:cubicBezTo>
                  <a:pt x="899" y="2269"/>
                  <a:pt x="2271" y="898"/>
                  <a:pt x="3957" y="898"/>
                </a:cubicBezTo>
                <a:close/>
                <a:moveTo>
                  <a:pt x="3957" y="1"/>
                </a:moveTo>
                <a:cubicBezTo>
                  <a:pt x="1775" y="1"/>
                  <a:pt x="1" y="1776"/>
                  <a:pt x="1" y="3956"/>
                </a:cubicBezTo>
                <a:cubicBezTo>
                  <a:pt x="1" y="6138"/>
                  <a:pt x="1776" y="7912"/>
                  <a:pt x="3957" y="7912"/>
                </a:cubicBezTo>
                <a:cubicBezTo>
                  <a:pt x="6138" y="7912"/>
                  <a:pt x="7913" y="6137"/>
                  <a:pt x="7913" y="3956"/>
                </a:cubicBezTo>
                <a:cubicBezTo>
                  <a:pt x="7913" y="1774"/>
                  <a:pt x="6138" y="1"/>
                  <a:pt x="3957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38;p20">
            <a:extLst>
              <a:ext uri="{FF2B5EF4-FFF2-40B4-BE49-F238E27FC236}">
                <a16:creationId xmlns:a16="http://schemas.microsoft.com/office/drawing/2014/main" id="{B049C96C-73BA-EBA0-C23E-1D17AC1D63FD}"/>
              </a:ext>
            </a:extLst>
          </p:cNvPr>
          <p:cNvSpPr/>
          <p:nvPr/>
        </p:nvSpPr>
        <p:spPr>
          <a:xfrm>
            <a:off x="5066202" y="1111750"/>
            <a:ext cx="3551100" cy="3551100"/>
          </a:xfrm>
          <a:prstGeom prst="blockArc">
            <a:avLst>
              <a:gd name="adj1" fmla="val 16209007"/>
              <a:gd name="adj2" fmla="val 10744325"/>
              <a:gd name="adj3" fmla="val 588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39;p20">
            <a:extLst>
              <a:ext uri="{FF2B5EF4-FFF2-40B4-BE49-F238E27FC236}">
                <a16:creationId xmlns:a16="http://schemas.microsoft.com/office/drawing/2014/main" id="{3EC0EB9E-506C-F9D3-277F-B4A149D08222}"/>
              </a:ext>
            </a:extLst>
          </p:cNvPr>
          <p:cNvSpPr/>
          <p:nvPr/>
        </p:nvSpPr>
        <p:spPr>
          <a:xfrm>
            <a:off x="5489699" y="1534987"/>
            <a:ext cx="2704200" cy="2704200"/>
          </a:xfrm>
          <a:prstGeom prst="blockArc">
            <a:avLst>
              <a:gd name="adj1" fmla="val 16209007"/>
              <a:gd name="adj2" fmla="val 10762095"/>
              <a:gd name="adj3" fmla="val 725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40;p20">
            <a:extLst>
              <a:ext uri="{FF2B5EF4-FFF2-40B4-BE49-F238E27FC236}">
                <a16:creationId xmlns:a16="http://schemas.microsoft.com/office/drawing/2014/main" id="{130E9611-86F9-8202-605A-C38CF75A6D86}"/>
              </a:ext>
            </a:extLst>
          </p:cNvPr>
          <p:cNvSpPr/>
          <p:nvPr/>
        </p:nvSpPr>
        <p:spPr>
          <a:xfrm>
            <a:off x="5912930" y="1958250"/>
            <a:ext cx="1857600" cy="1857600"/>
          </a:xfrm>
          <a:prstGeom prst="blockArc">
            <a:avLst>
              <a:gd name="adj1" fmla="val 16209007"/>
              <a:gd name="adj2" fmla="val 10783666"/>
              <a:gd name="adj3" fmla="val 111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A841D-0406-AD8E-28DE-20B0EA522947}"/>
              </a:ext>
            </a:extLst>
          </p:cNvPr>
          <p:cNvSpPr txBox="1"/>
          <p:nvPr/>
        </p:nvSpPr>
        <p:spPr>
          <a:xfrm>
            <a:off x="885765" y="1084783"/>
            <a:ext cx="53591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000" b="1" dirty="0"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</a:p>
          <a:p>
            <a:r>
              <a:rPr lang="en-VN" sz="4000" b="1" dirty="0">
                <a:latin typeface="Roboto" panose="02000000000000000000" pitchFamily="2" charset="0"/>
                <a:ea typeface="Roboto" panose="02000000000000000000" pitchFamily="2" charset="0"/>
              </a:rPr>
              <a:t>FOR YOUR LISTENING</a:t>
            </a:r>
          </a:p>
        </p:txBody>
      </p:sp>
    </p:spTree>
    <p:extLst>
      <p:ext uri="{BB962C8B-B14F-4D97-AF65-F5344CB8AC3E}">
        <p14:creationId xmlns:p14="http://schemas.microsoft.com/office/powerpoint/2010/main" val="120501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D35C3D-0D11-FD58-2065-40289A94AA4F}"/>
              </a:ext>
            </a:extLst>
          </p:cNvPr>
          <p:cNvSpPr/>
          <p:nvPr/>
        </p:nvSpPr>
        <p:spPr>
          <a:xfrm>
            <a:off x="1937657" y="632100"/>
            <a:ext cx="5834744" cy="6313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Hoàng Văn An - 20204864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148441-BB4A-10E9-6A71-07801A91FDF2}"/>
              </a:ext>
            </a:extLst>
          </p:cNvPr>
          <p:cNvSpPr/>
          <p:nvPr/>
        </p:nvSpPr>
        <p:spPr>
          <a:xfrm>
            <a:off x="1937657" y="1437643"/>
            <a:ext cx="5834744" cy="6313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Trương Quang Bình - 20200068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5152D5-4FAC-BF53-3715-CA1D633195E9}"/>
              </a:ext>
            </a:extLst>
          </p:cNvPr>
          <p:cNvSpPr/>
          <p:nvPr/>
        </p:nvSpPr>
        <p:spPr>
          <a:xfrm>
            <a:off x="1937657" y="2275843"/>
            <a:ext cx="5834744" cy="63137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Lê Trần Thắng - 20204926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616CC7-B67F-8C5F-8709-F545374EE2C9}"/>
              </a:ext>
            </a:extLst>
          </p:cNvPr>
          <p:cNvSpPr/>
          <p:nvPr/>
        </p:nvSpPr>
        <p:spPr>
          <a:xfrm>
            <a:off x="1937657" y="3103157"/>
            <a:ext cx="5834744" cy="63137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Trần Khánh Lương - 20204882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FB56836-81E7-B76F-8221-867A7E75CC4D}"/>
              </a:ext>
            </a:extLst>
          </p:cNvPr>
          <p:cNvSpPr/>
          <p:nvPr/>
        </p:nvSpPr>
        <p:spPr>
          <a:xfrm>
            <a:off x="1937657" y="3974015"/>
            <a:ext cx="5834744" cy="63137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Hoàng Xuân Việt - 20200662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AA1BB7-E965-8C51-1758-F4C4461DA61F}"/>
              </a:ext>
            </a:extLst>
          </p:cNvPr>
          <p:cNvSpPr/>
          <p:nvPr/>
        </p:nvSpPr>
        <p:spPr>
          <a:xfrm>
            <a:off x="-177941" y="-216878"/>
            <a:ext cx="1737110" cy="5550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CA8F0-01FA-3595-5B24-1D18C29C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90979" y="2244836"/>
            <a:ext cx="3879300" cy="841800"/>
          </a:xfrm>
        </p:spPr>
        <p:txBody>
          <a:bodyPr/>
          <a:lstStyle/>
          <a:p>
            <a:r>
              <a:rPr lang="en-VN" b="1" dirty="0"/>
              <a:t>Team members</a:t>
            </a:r>
          </a:p>
        </p:txBody>
      </p:sp>
      <p:pic>
        <p:nvPicPr>
          <p:cNvPr id="14" name="!!1" descr="Play with solid fill">
            <a:extLst>
              <a:ext uri="{FF2B5EF4-FFF2-40B4-BE49-F238E27FC236}">
                <a16:creationId xmlns:a16="http://schemas.microsoft.com/office/drawing/2014/main" id="{43ABDB33-4D1B-ABC9-0F6A-9FD695BF1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06213" y="-3024056"/>
            <a:ext cx="12501864" cy="125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8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0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5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/>
          <p:nvPr/>
        </p:nvSpPr>
        <p:spPr>
          <a:xfrm>
            <a:off x="6347852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4690202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6011320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5825344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9"/>
          <p:cNvSpPr/>
          <p:nvPr/>
        </p:nvSpPr>
        <p:spPr>
          <a:xfrm>
            <a:off x="2998352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9"/>
          <p:cNvSpPr/>
          <p:nvPr/>
        </p:nvSpPr>
        <p:spPr>
          <a:xfrm>
            <a:off x="4319470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9"/>
          <p:cNvSpPr/>
          <p:nvPr/>
        </p:nvSpPr>
        <p:spPr>
          <a:xfrm>
            <a:off x="4133494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291" name="Google Shape;291;p19"/>
          <p:cNvSpPr txBox="1"/>
          <p:nvPr/>
        </p:nvSpPr>
        <p:spPr>
          <a:xfrm>
            <a:off x="1320300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Educate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2" name="Google Shape;292;p19"/>
          <p:cNvSpPr/>
          <p:nvPr/>
        </p:nvSpPr>
        <p:spPr>
          <a:xfrm>
            <a:off x="1320327" y="1836438"/>
            <a:ext cx="1459500" cy="1464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2641445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2455469" y="2171673"/>
            <a:ext cx="535692" cy="829501"/>
          </a:xfrm>
          <a:custGeom>
            <a:avLst/>
            <a:gdLst/>
            <a:ahLst/>
            <a:cxnLst/>
            <a:rect l="l" t="t" r="r" b="b"/>
            <a:pathLst>
              <a:path w="15124" h="23419" extrusionOk="0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9"/>
          <p:cNvSpPr txBox="1"/>
          <p:nvPr/>
        </p:nvSpPr>
        <p:spPr>
          <a:xfrm>
            <a:off x="1320425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19"/>
          <p:cNvSpPr txBox="1"/>
          <p:nvPr/>
        </p:nvSpPr>
        <p:spPr>
          <a:xfrm>
            <a:off x="299832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299845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19"/>
          <p:cNvSpPr txBox="1"/>
          <p:nvPr/>
        </p:nvSpPr>
        <p:spPr>
          <a:xfrm>
            <a:off x="469017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" name="Google Shape;299;p19"/>
          <p:cNvSpPr txBox="1"/>
          <p:nvPr/>
        </p:nvSpPr>
        <p:spPr>
          <a:xfrm>
            <a:off x="469030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19"/>
          <p:cNvSpPr txBox="1"/>
          <p:nvPr/>
        </p:nvSpPr>
        <p:spPr>
          <a:xfrm>
            <a:off x="634782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Execute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19"/>
          <p:cNvSpPr txBox="1"/>
          <p:nvPr/>
        </p:nvSpPr>
        <p:spPr>
          <a:xfrm>
            <a:off x="634795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02" name="Google Shape;302;p19"/>
          <p:cNvGrpSpPr/>
          <p:nvPr/>
        </p:nvGrpSpPr>
        <p:grpSpPr>
          <a:xfrm>
            <a:off x="6857616" y="2357827"/>
            <a:ext cx="457204" cy="457204"/>
            <a:chOff x="1492675" y="4992125"/>
            <a:chExt cx="481825" cy="481825"/>
          </a:xfrm>
        </p:grpSpPr>
        <p:sp>
          <p:nvSpPr>
            <p:cNvPr id="303" name="Google Shape;303;p19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05" name="Google Shape;305;p19"/>
          <p:cNvGrpSpPr/>
          <p:nvPr/>
        </p:nvGrpSpPr>
        <p:grpSpPr>
          <a:xfrm>
            <a:off x="3525086" y="2357831"/>
            <a:ext cx="457186" cy="457196"/>
            <a:chOff x="-5251625" y="3272950"/>
            <a:chExt cx="292225" cy="292250"/>
          </a:xfrm>
        </p:grpSpPr>
        <p:sp>
          <p:nvSpPr>
            <p:cNvPr id="306" name="Google Shape;306;p19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19"/>
          <p:cNvGrpSpPr/>
          <p:nvPr/>
        </p:nvGrpSpPr>
        <p:grpSpPr>
          <a:xfrm>
            <a:off x="5204657" y="2357830"/>
            <a:ext cx="457192" cy="457198"/>
            <a:chOff x="-4475825" y="3612425"/>
            <a:chExt cx="293825" cy="291450"/>
          </a:xfrm>
        </p:grpSpPr>
        <p:sp>
          <p:nvSpPr>
            <p:cNvPr id="310" name="Google Shape;310;p19"/>
            <p:cNvSpPr/>
            <p:nvPr/>
          </p:nvSpPr>
          <p:spPr>
            <a:xfrm>
              <a:off x="-4349800" y="3664400"/>
              <a:ext cx="34675" cy="33100"/>
            </a:xfrm>
            <a:custGeom>
              <a:avLst/>
              <a:gdLst/>
              <a:ahLst/>
              <a:cxnLst/>
              <a:rect l="l" t="t" r="r" b="b"/>
              <a:pathLst>
                <a:path w="1387" h="1324" extrusionOk="0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-4366325" y="3714800"/>
              <a:ext cx="68525" cy="34700"/>
            </a:xfrm>
            <a:custGeom>
              <a:avLst/>
              <a:gdLst/>
              <a:ahLst/>
              <a:cxnLst/>
              <a:rect l="l" t="t" r="r" b="b"/>
              <a:pathLst>
                <a:path w="2741" h="1388" extrusionOk="0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-4475825" y="3612425"/>
              <a:ext cx="293825" cy="291450"/>
            </a:xfrm>
            <a:custGeom>
              <a:avLst/>
              <a:gdLst/>
              <a:ahLst/>
              <a:cxnLst/>
              <a:rect l="l" t="t" r="r" b="b"/>
              <a:pathLst>
                <a:path w="11753" h="11658" extrusionOk="0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19"/>
          <p:cNvGrpSpPr/>
          <p:nvPr/>
        </p:nvGrpSpPr>
        <p:grpSpPr>
          <a:xfrm>
            <a:off x="1836340" y="2378618"/>
            <a:ext cx="457194" cy="415623"/>
            <a:chOff x="-40745125" y="3632900"/>
            <a:chExt cx="318225" cy="289875"/>
          </a:xfrm>
        </p:grpSpPr>
        <p:sp>
          <p:nvSpPr>
            <p:cNvPr id="314" name="Google Shape;314;p19"/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26" name="Google Shape;326;p20"/>
          <p:cNvSpPr/>
          <p:nvPr/>
        </p:nvSpPr>
        <p:spPr>
          <a:xfrm>
            <a:off x="2791918" y="1111450"/>
            <a:ext cx="3551139" cy="3551215"/>
          </a:xfrm>
          <a:custGeom>
            <a:avLst/>
            <a:gdLst/>
            <a:ahLst/>
            <a:cxnLst/>
            <a:rect l="l" t="t" r="r" b="b"/>
            <a:pathLst>
              <a:path w="15127" h="15127" extrusionOk="0">
                <a:moveTo>
                  <a:pt x="7564" y="899"/>
                </a:moveTo>
                <a:cubicBezTo>
                  <a:pt x="11239" y="899"/>
                  <a:pt x="14228" y="3890"/>
                  <a:pt x="14227" y="7563"/>
                </a:cubicBezTo>
                <a:cubicBezTo>
                  <a:pt x="14227" y="11237"/>
                  <a:pt x="11239" y="14226"/>
                  <a:pt x="7564" y="14226"/>
                </a:cubicBezTo>
                <a:cubicBezTo>
                  <a:pt x="3889" y="14226"/>
                  <a:pt x="900" y="11237"/>
                  <a:pt x="900" y="7563"/>
                </a:cubicBezTo>
                <a:cubicBezTo>
                  <a:pt x="900" y="3888"/>
                  <a:pt x="3889" y="899"/>
                  <a:pt x="7564" y="899"/>
                </a:cubicBezTo>
                <a:close/>
                <a:moveTo>
                  <a:pt x="7564" y="1"/>
                </a:moveTo>
                <a:cubicBezTo>
                  <a:pt x="3393" y="1"/>
                  <a:pt x="1" y="3395"/>
                  <a:pt x="1" y="7564"/>
                </a:cubicBezTo>
                <a:cubicBezTo>
                  <a:pt x="1" y="11735"/>
                  <a:pt x="3395" y="15127"/>
                  <a:pt x="7564" y="15127"/>
                </a:cubicBezTo>
                <a:cubicBezTo>
                  <a:pt x="11734" y="15127"/>
                  <a:pt x="15127" y="11734"/>
                  <a:pt x="15127" y="7564"/>
                </a:cubicBezTo>
                <a:cubicBezTo>
                  <a:pt x="15127" y="3393"/>
                  <a:pt x="11734" y="1"/>
                  <a:pt x="7564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0"/>
          <p:cNvSpPr/>
          <p:nvPr/>
        </p:nvSpPr>
        <p:spPr>
          <a:xfrm>
            <a:off x="3215424" y="1534967"/>
            <a:ext cx="2704143" cy="2704435"/>
          </a:xfrm>
          <a:custGeom>
            <a:avLst/>
            <a:gdLst/>
            <a:ahLst/>
            <a:cxnLst/>
            <a:rect l="l" t="t" r="r" b="b"/>
            <a:pathLst>
              <a:path w="11519" h="11520" extrusionOk="0">
                <a:moveTo>
                  <a:pt x="5760" y="899"/>
                </a:moveTo>
                <a:cubicBezTo>
                  <a:pt x="8441" y="899"/>
                  <a:pt x="10621" y="3079"/>
                  <a:pt x="10621" y="5760"/>
                </a:cubicBezTo>
                <a:cubicBezTo>
                  <a:pt x="10621" y="8441"/>
                  <a:pt x="8441" y="10621"/>
                  <a:pt x="5760" y="10621"/>
                </a:cubicBezTo>
                <a:cubicBezTo>
                  <a:pt x="3080" y="10621"/>
                  <a:pt x="898" y="8441"/>
                  <a:pt x="898" y="5760"/>
                </a:cubicBezTo>
                <a:cubicBezTo>
                  <a:pt x="898" y="3079"/>
                  <a:pt x="3080" y="899"/>
                  <a:pt x="5760" y="899"/>
                </a:cubicBezTo>
                <a:close/>
                <a:moveTo>
                  <a:pt x="5760" y="1"/>
                </a:moveTo>
                <a:cubicBezTo>
                  <a:pt x="2584" y="1"/>
                  <a:pt x="1" y="2584"/>
                  <a:pt x="1" y="5760"/>
                </a:cubicBezTo>
                <a:cubicBezTo>
                  <a:pt x="1" y="8936"/>
                  <a:pt x="2584" y="11520"/>
                  <a:pt x="5760" y="11520"/>
                </a:cubicBezTo>
                <a:cubicBezTo>
                  <a:pt x="8935" y="11520"/>
                  <a:pt x="11519" y="8936"/>
                  <a:pt x="11519" y="5760"/>
                </a:cubicBezTo>
                <a:cubicBezTo>
                  <a:pt x="11519" y="2584"/>
                  <a:pt x="8935" y="1"/>
                  <a:pt x="5760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3638694" y="1958483"/>
            <a:ext cx="1857616" cy="1857421"/>
          </a:xfrm>
          <a:custGeom>
            <a:avLst/>
            <a:gdLst/>
            <a:ahLst/>
            <a:cxnLst/>
            <a:rect l="l" t="t" r="r" b="b"/>
            <a:pathLst>
              <a:path w="7913" h="7912" extrusionOk="0">
                <a:moveTo>
                  <a:pt x="3957" y="898"/>
                </a:moveTo>
                <a:cubicBezTo>
                  <a:pt x="5643" y="898"/>
                  <a:pt x="7015" y="2270"/>
                  <a:pt x="7015" y="3956"/>
                </a:cubicBezTo>
                <a:cubicBezTo>
                  <a:pt x="7015" y="5641"/>
                  <a:pt x="5643" y="7015"/>
                  <a:pt x="3957" y="7015"/>
                </a:cubicBezTo>
                <a:cubicBezTo>
                  <a:pt x="2270" y="7015"/>
                  <a:pt x="899" y="5641"/>
                  <a:pt x="899" y="3956"/>
                </a:cubicBezTo>
                <a:cubicBezTo>
                  <a:pt x="899" y="2269"/>
                  <a:pt x="2271" y="898"/>
                  <a:pt x="3957" y="898"/>
                </a:cubicBezTo>
                <a:close/>
                <a:moveTo>
                  <a:pt x="3957" y="1"/>
                </a:moveTo>
                <a:cubicBezTo>
                  <a:pt x="1775" y="1"/>
                  <a:pt x="1" y="1776"/>
                  <a:pt x="1" y="3956"/>
                </a:cubicBezTo>
                <a:cubicBezTo>
                  <a:pt x="1" y="6138"/>
                  <a:pt x="1776" y="7912"/>
                  <a:pt x="3957" y="7912"/>
                </a:cubicBezTo>
                <a:cubicBezTo>
                  <a:pt x="6138" y="7912"/>
                  <a:pt x="7913" y="6137"/>
                  <a:pt x="7913" y="3956"/>
                </a:cubicBezTo>
                <a:cubicBezTo>
                  <a:pt x="7913" y="1774"/>
                  <a:pt x="6138" y="1"/>
                  <a:pt x="3957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0"/>
          <p:cNvSpPr txBox="1"/>
          <p:nvPr/>
        </p:nvSpPr>
        <p:spPr>
          <a:xfrm>
            <a:off x="441750" y="1863799"/>
            <a:ext cx="19266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actually actually a cold place. It’s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441750" y="913076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75%</a:t>
            </a:r>
            <a:endParaRPr sz="36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441750" y="156197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441750" y="2927108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60%</a:t>
            </a:r>
            <a:endParaRPr sz="36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441750" y="3535820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441750" y="3885422"/>
            <a:ext cx="19266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 and is the ringed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6766625" y="3006998"/>
            <a:ext cx="19266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7384325" y="2052095"/>
            <a:ext cx="13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 sz="36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7384325" y="2700995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2791925" y="1111750"/>
            <a:ext cx="3551100" cy="3551100"/>
          </a:xfrm>
          <a:prstGeom prst="blockArc">
            <a:avLst>
              <a:gd name="adj1" fmla="val 16209007"/>
              <a:gd name="adj2" fmla="val 5390035"/>
              <a:gd name="adj3" fmla="val 603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3215422" y="1534987"/>
            <a:ext cx="2704200" cy="2704200"/>
          </a:xfrm>
          <a:prstGeom prst="blockArc">
            <a:avLst>
              <a:gd name="adj1" fmla="val 16209007"/>
              <a:gd name="adj2" fmla="val 7358695"/>
              <a:gd name="adj3" fmla="val 773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0"/>
          <p:cNvSpPr/>
          <p:nvPr/>
        </p:nvSpPr>
        <p:spPr>
          <a:xfrm>
            <a:off x="3638653" y="1958250"/>
            <a:ext cx="1857600" cy="1857600"/>
          </a:xfrm>
          <a:prstGeom prst="blockArc">
            <a:avLst>
              <a:gd name="adj1" fmla="val 16209007"/>
              <a:gd name="adj2" fmla="val 10783666"/>
              <a:gd name="adj3" fmla="val 1119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4103850" y="3464763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1"/>
          <p:cNvSpPr/>
          <p:nvPr/>
        </p:nvSpPr>
        <p:spPr>
          <a:xfrm>
            <a:off x="2991150" y="24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1"/>
          <p:cNvSpPr/>
          <p:nvPr/>
        </p:nvSpPr>
        <p:spPr>
          <a:xfrm>
            <a:off x="5216550" y="24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1"/>
          <p:cNvSpPr/>
          <p:nvPr/>
        </p:nvSpPr>
        <p:spPr>
          <a:xfrm>
            <a:off x="4103850" y="1304438"/>
            <a:ext cx="936300" cy="9363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1"/>
          <p:cNvSpPr txBox="1"/>
          <p:nvPr/>
        </p:nvSpPr>
        <p:spPr>
          <a:xfrm>
            <a:off x="914400" y="1304450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1" name="Google Shape;351;p21"/>
          <p:cNvSpPr txBox="1"/>
          <p:nvPr/>
        </p:nvSpPr>
        <p:spPr>
          <a:xfrm>
            <a:off x="914400" y="3542175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2" name="Google Shape;352;p21"/>
          <p:cNvSpPr txBox="1"/>
          <p:nvPr/>
        </p:nvSpPr>
        <p:spPr>
          <a:xfrm>
            <a:off x="6255300" y="1304450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6255300" y="3542175"/>
            <a:ext cx="1974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54" name="Google Shape;354;p21"/>
          <p:cNvSpPr txBox="1"/>
          <p:nvPr/>
        </p:nvSpPr>
        <p:spPr>
          <a:xfrm>
            <a:off x="914400" y="15915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914400" y="3829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21"/>
          <p:cNvSpPr txBox="1"/>
          <p:nvPr/>
        </p:nvSpPr>
        <p:spPr>
          <a:xfrm>
            <a:off x="6539700" y="15915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name, but also very high temperatures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6539700" y="3829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21"/>
          <p:cNvSpPr/>
          <p:nvPr/>
        </p:nvSpPr>
        <p:spPr>
          <a:xfrm rot="5400000">
            <a:off x="5216550" y="17049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1"/>
          <p:cNvSpPr/>
          <p:nvPr/>
        </p:nvSpPr>
        <p:spPr>
          <a:xfrm rot="10800000">
            <a:off x="5148300" y="34647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1"/>
          <p:cNvSpPr/>
          <p:nvPr/>
        </p:nvSpPr>
        <p:spPr>
          <a:xfrm rot="-5400000">
            <a:off x="3391650" y="34647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3448500" y="1704975"/>
            <a:ext cx="535800" cy="5358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1"/>
          <p:cNvGrpSpPr/>
          <p:nvPr/>
        </p:nvGrpSpPr>
        <p:grpSpPr>
          <a:xfrm>
            <a:off x="4387907" y="1589412"/>
            <a:ext cx="368186" cy="366364"/>
            <a:chOff x="-62151950" y="4111775"/>
            <a:chExt cx="318225" cy="316650"/>
          </a:xfrm>
        </p:grpSpPr>
        <p:sp>
          <p:nvSpPr>
            <p:cNvPr id="363" name="Google Shape;363;p21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21"/>
          <p:cNvSpPr txBox="1"/>
          <p:nvPr/>
        </p:nvSpPr>
        <p:spPr>
          <a:xfrm>
            <a:off x="5684100" y="1588950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5684100" y="3749313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2888700" y="3749313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2888700" y="1588950"/>
            <a:ext cx="5712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71" name="Google Shape;371;p21"/>
          <p:cNvGrpSpPr/>
          <p:nvPr/>
        </p:nvGrpSpPr>
        <p:grpSpPr>
          <a:xfrm>
            <a:off x="4389112" y="3843490"/>
            <a:ext cx="365775" cy="195073"/>
            <a:chOff x="2084325" y="363300"/>
            <a:chExt cx="484150" cy="254100"/>
          </a:xfrm>
        </p:grpSpPr>
        <p:sp>
          <p:nvSpPr>
            <p:cNvPr id="372" name="Google Shape;372;p21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4" name="Google Shape;374;p21"/>
          <p:cNvGrpSpPr/>
          <p:nvPr/>
        </p:nvGrpSpPr>
        <p:grpSpPr>
          <a:xfrm>
            <a:off x="5501825" y="2645501"/>
            <a:ext cx="365760" cy="414536"/>
            <a:chOff x="3300325" y="249875"/>
            <a:chExt cx="433725" cy="480900"/>
          </a:xfrm>
        </p:grpSpPr>
        <p:sp>
          <p:nvSpPr>
            <p:cNvPr id="375" name="Google Shape;375;p21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81" name="Google Shape;381;p21"/>
          <p:cNvGrpSpPr/>
          <p:nvPr/>
        </p:nvGrpSpPr>
        <p:grpSpPr>
          <a:xfrm>
            <a:off x="3276422" y="2682897"/>
            <a:ext cx="365753" cy="365753"/>
            <a:chOff x="1492675" y="4992125"/>
            <a:chExt cx="481825" cy="481825"/>
          </a:xfrm>
        </p:grpSpPr>
        <p:sp>
          <p:nvSpPr>
            <p:cNvPr id="382" name="Google Shape;382;p21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389" name="Google Shape;389;p22"/>
          <p:cNvSpPr/>
          <p:nvPr/>
        </p:nvSpPr>
        <p:spPr>
          <a:xfrm rot="2700000">
            <a:off x="4255316" y="1651581"/>
            <a:ext cx="1986564" cy="1044218"/>
          </a:xfrm>
          <a:custGeom>
            <a:avLst/>
            <a:gdLst/>
            <a:ahLst/>
            <a:cxnLst/>
            <a:rect l="l" t="t" r="r" b="b"/>
            <a:pathLst>
              <a:path w="68623" h="36071" extrusionOk="0">
                <a:moveTo>
                  <a:pt x="31253" y="0"/>
                </a:moveTo>
                <a:lnTo>
                  <a:pt x="29075" y="42"/>
                </a:lnTo>
                <a:lnTo>
                  <a:pt x="24844" y="419"/>
                </a:lnTo>
                <a:lnTo>
                  <a:pt x="20654" y="1173"/>
                </a:lnTo>
                <a:lnTo>
                  <a:pt x="16591" y="2262"/>
                </a:lnTo>
                <a:lnTo>
                  <a:pt x="12611" y="3728"/>
                </a:lnTo>
                <a:lnTo>
                  <a:pt x="8757" y="5572"/>
                </a:lnTo>
                <a:lnTo>
                  <a:pt x="5112" y="7708"/>
                </a:lnTo>
                <a:lnTo>
                  <a:pt x="1635" y="10180"/>
                </a:lnTo>
                <a:lnTo>
                  <a:pt x="1" y="11563"/>
                </a:lnTo>
                <a:lnTo>
                  <a:pt x="16968" y="16129"/>
                </a:lnTo>
                <a:lnTo>
                  <a:pt x="20068" y="27440"/>
                </a:lnTo>
                <a:lnTo>
                  <a:pt x="21073" y="26895"/>
                </a:lnTo>
                <a:lnTo>
                  <a:pt x="23210" y="26016"/>
                </a:lnTo>
                <a:lnTo>
                  <a:pt x="25388" y="25304"/>
                </a:lnTo>
                <a:lnTo>
                  <a:pt x="27609" y="24843"/>
                </a:lnTo>
                <a:lnTo>
                  <a:pt x="29829" y="24633"/>
                </a:lnTo>
                <a:lnTo>
                  <a:pt x="32049" y="24591"/>
                </a:lnTo>
                <a:lnTo>
                  <a:pt x="34228" y="24759"/>
                </a:lnTo>
                <a:lnTo>
                  <a:pt x="36406" y="25178"/>
                </a:lnTo>
                <a:lnTo>
                  <a:pt x="38543" y="25722"/>
                </a:lnTo>
                <a:lnTo>
                  <a:pt x="40595" y="26518"/>
                </a:lnTo>
                <a:lnTo>
                  <a:pt x="42564" y="27482"/>
                </a:lnTo>
                <a:lnTo>
                  <a:pt x="44450" y="28655"/>
                </a:lnTo>
                <a:lnTo>
                  <a:pt x="46251" y="29996"/>
                </a:lnTo>
                <a:lnTo>
                  <a:pt x="47885" y="31504"/>
                </a:lnTo>
                <a:lnTo>
                  <a:pt x="49435" y="33221"/>
                </a:lnTo>
                <a:lnTo>
                  <a:pt x="50776" y="35065"/>
                </a:lnTo>
                <a:lnTo>
                  <a:pt x="51404" y="36070"/>
                </a:lnTo>
                <a:lnTo>
                  <a:pt x="64726" y="32509"/>
                </a:lnTo>
                <a:lnTo>
                  <a:pt x="68622" y="17888"/>
                </a:lnTo>
                <a:lnTo>
                  <a:pt x="66904" y="15794"/>
                </a:lnTo>
                <a:lnTo>
                  <a:pt x="63050" y="12023"/>
                </a:lnTo>
                <a:lnTo>
                  <a:pt x="58861" y="8714"/>
                </a:lnTo>
                <a:lnTo>
                  <a:pt x="54336" y="5907"/>
                </a:lnTo>
                <a:lnTo>
                  <a:pt x="49561" y="3603"/>
                </a:lnTo>
                <a:lnTo>
                  <a:pt x="44533" y="1843"/>
                </a:lnTo>
                <a:lnTo>
                  <a:pt x="39297" y="670"/>
                </a:lnTo>
                <a:lnTo>
                  <a:pt x="33976" y="42"/>
                </a:lnTo>
                <a:lnTo>
                  <a:pt x="312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2"/>
          <p:cNvSpPr/>
          <p:nvPr/>
        </p:nvSpPr>
        <p:spPr>
          <a:xfrm rot="2700000">
            <a:off x="4632135" y="2541054"/>
            <a:ext cx="994483" cy="1774310"/>
          </a:xfrm>
          <a:custGeom>
            <a:avLst/>
            <a:gdLst/>
            <a:ahLst/>
            <a:cxnLst/>
            <a:rect l="l" t="t" r="r" b="b"/>
            <a:pathLst>
              <a:path w="34353" h="61291" extrusionOk="0">
                <a:moveTo>
                  <a:pt x="26016" y="1"/>
                </a:moveTo>
                <a:lnTo>
                  <a:pt x="22288" y="13993"/>
                </a:lnTo>
                <a:lnTo>
                  <a:pt x="7918" y="17847"/>
                </a:lnTo>
                <a:lnTo>
                  <a:pt x="8672" y="19732"/>
                </a:lnTo>
                <a:lnTo>
                  <a:pt x="9594" y="23670"/>
                </a:lnTo>
                <a:lnTo>
                  <a:pt x="9804" y="27608"/>
                </a:lnTo>
                <a:lnTo>
                  <a:pt x="9427" y="31462"/>
                </a:lnTo>
                <a:lnTo>
                  <a:pt x="8379" y="35233"/>
                </a:lnTo>
                <a:lnTo>
                  <a:pt x="6704" y="38794"/>
                </a:lnTo>
                <a:lnTo>
                  <a:pt x="4441" y="42020"/>
                </a:lnTo>
                <a:lnTo>
                  <a:pt x="1634" y="44868"/>
                </a:lnTo>
                <a:lnTo>
                  <a:pt x="1" y="46125"/>
                </a:lnTo>
                <a:lnTo>
                  <a:pt x="2807" y="56682"/>
                </a:lnTo>
                <a:lnTo>
                  <a:pt x="20026" y="61290"/>
                </a:lnTo>
                <a:lnTo>
                  <a:pt x="21576" y="59740"/>
                </a:lnTo>
                <a:lnTo>
                  <a:pt x="24341" y="56473"/>
                </a:lnTo>
                <a:lnTo>
                  <a:pt x="26770" y="52996"/>
                </a:lnTo>
                <a:lnTo>
                  <a:pt x="28907" y="49393"/>
                </a:lnTo>
                <a:lnTo>
                  <a:pt x="30666" y="45622"/>
                </a:lnTo>
                <a:lnTo>
                  <a:pt x="32091" y="41768"/>
                </a:lnTo>
                <a:lnTo>
                  <a:pt x="33180" y="37788"/>
                </a:lnTo>
                <a:lnTo>
                  <a:pt x="33934" y="33767"/>
                </a:lnTo>
                <a:lnTo>
                  <a:pt x="34311" y="29661"/>
                </a:lnTo>
                <a:lnTo>
                  <a:pt x="34353" y="25556"/>
                </a:lnTo>
                <a:lnTo>
                  <a:pt x="34060" y="21492"/>
                </a:lnTo>
                <a:lnTo>
                  <a:pt x="33431" y="17386"/>
                </a:lnTo>
                <a:lnTo>
                  <a:pt x="32426" y="13365"/>
                </a:lnTo>
                <a:lnTo>
                  <a:pt x="31043" y="9427"/>
                </a:lnTo>
                <a:lnTo>
                  <a:pt x="29326" y="5572"/>
                </a:lnTo>
                <a:lnTo>
                  <a:pt x="27231" y="1802"/>
                </a:lnTo>
                <a:lnTo>
                  <a:pt x="2601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2"/>
          <p:cNvSpPr/>
          <p:nvPr/>
        </p:nvSpPr>
        <p:spPr>
          <a:xfrm rot="2700000">
            <a:off x="2937262" y="2782110"/>
            <a:ext cx="1934398" cy="1027254"/>
          </a:xfrm>
          <a:custGeom>
            <a:avLst/>
            <a:gdLst/>
            <a:ahLst/>
            <a:cxnLst/>
            <a:rect l="l" t="t" r="r" b="b"/>
            <a:pathLst>
              <a:path w="66821" h="35485" extrusionOk="0">
                <a:moveTo>
                  <a:pt x="16004" y="1"/>
                </a:moveTo>
                <a:lnTo>
                  <a:pt x="4357" y="3101"/>
                </a:lnTo>
                <a:lnTo>
                  <a:pt x="1" y="19481"/>
                </a:lnTo>
                <a:lnTo>
                  <a:pt x="1634" y="21241"/>
                </a:lnTo>
                <a:lnTo>
                  <a:pt x="5153" y="24466"/>
                </a:lnTo>
                <a:lnTo>
                  <a:pt x="8924" y="27315"/>
                </a:lnTo>
                <a:lnTo>
                  <a:pt x="12904" y="29703"/>
                </a:lnTo>
                <a:lnTo>
                  <a:pt x="17051" y="31714"/>
                </a:lnTo>
                <a:lnTo>
                  <a:pt x="21324" y="33264"/>
                </a:lnTo>
                <a:lnTo>
                  <a:pt x="25723" y="34437"/>
                </a:lnTo>
                <a:lnTo>
                  <a:pt x="30206" y="35191"/>
                </a:lnTo>
                <a:lnTo>
                  <a:pt x="34730" y="35484"/>
                </a:lnTo>
                <a:lnTo>
                  <a:pt x="39296" y="35359"/>
                </a:lnTo>
                <a:lnTo>
                  <a:pt x="43779" y="34814"/>
                </a:lnTo>
                <a:lnTo>
                  <a:pt x="48261" y="33850"/>
                </a:lnTo>
                <a:lnTo>
                  <a:pt x="52660" y="32426"/>
                </a:lnTo>
                <a:lnTo>
                  <a:pt x="56891" y="30583"/>
                </a:lnTo>
                <a:lnTo>
                  <a:pt x="61039" y="28321"/>
                </a:lnTo>
                <a:lnTo>
                  <a:pt x="64977" y="25598"/>
                </a:lnTo>
                <a:lnTo>
                  <a:pt x="66820" y="24047"/>
                </a:lnTo>
                <a:lnTo>
                  <a:pt x="49812" y="19481"/>
                </a:lnTo>
                <a:lnTo>
                  <a:pt x="46753" y="8170"/>
                </a:lnTo>
                <a:lnTo>
                  <a:pt x="45748" y="8673"/>
                </a:lnTo>
                <a:lnTo>
                  <a:pt x="43653" y="9552"/>
                </a:lnTo>
                <a:lnTo>
                  <a:pt x="41517" y="10181"/>
                </a:lnTo>
                <a:lnTo>
                  <a:pt x="39380" y="10642"/>
                </a:lnTo>
                <a:lnTo>
                  <a:pt x="37244" y="10851"/>
                </a:lnTo>
                <a:lnTo>
                  <a:pt x="35065" y="10893"/>
                </a:lnTo>
                <a:lnTo>
                  <a:pt x="31839" y="10600"/>
                </a:lnTo>
                <a:lnTo>
                  <a:pt x="27734" y="9511"/>
                </a:lnTo>
                <a:lnTo>
                  <a:pt x="24801" y="8170"/>
                </a:lnTo>
                <a:lnTo>
                  <a:pt x="22916" y="7081"/>
                </a:lnTo>
                <a:lnTo>
                  <a:pt x="21157" y="5782"/>
                </a:lnTo>
                <a:lnTo>
                  <a:pt x="19523" y="4358"/>
                </a:lnTo>
                <a:lnTo>
                  <a:pt x="17973" y="2724"/>
                </a:lnTo>
                <a:lnTo>
                  <a:pt x="16590" y="964"/>
                </a:lnTo>
                <a:lnTo>
                  <a:pt x="160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2"/>
          <p:cNvSpPr/>
          <p:nvPr/>
        </p:nvSpPr>
        <p:spPr>
          <a:xfrm rot="2700000">
            <a:off x="3494668" y="1125965"/>
            <a:ext cx="988433" cy="1831311"/>
          </a:xfrm>
          <a:custGeom>
            <a:avLst/>
            <a:gdLst/>
            <a:ahLst/>
            <a:cxnLst/>
            <a:rect l="l" t="t" r="r" b="b"/>
            <a:pathLst>
              <a:path w="34144" h="63260" extrusionOk="0">
                <a:moveTo>
                  <a:pt x="14161" y="0"/>
                </a:moveTo>
                <a:lnTo>
                  <a:pt x="12611" y="1634"/>
                </a:lnTo>
                <a:lnTo>
                  <a:pt x="9762" y="5028"/>
                </a:lnTo>
                <a:lnTo>
                  <a:pt x="7248" y="8630"/>
                </a:lnTo>
                <a:lnTo>
                  <a:pt x="5112" y="12401"/>
                </a:lnTo>
                <a:lnTo>
                  <a:pt x="3352" y="16339"/>
                </a:lnTo>
                <a:lnTo>
                  <a:pt x="1970" y="20361"/>
                </a:lnTo>
                <a:lnTo>
                  <a:pt x="922" y="24508"/>
                </a:lnTo>
                <a:lnTo>
                  <a:pt x="294" y="28697"/>
                </a:lnTo>
                <a:lnTo>
                  <a:pt x="1" y="32929"/>
                </a:lnTo>
                <a:lnTo>
                  <a:pt x="84" y="37202"/>
                </a:lnTo>
                <a:lnTo>
                  <a:pt x="545" y="41433"/>
                </a:lnTo>
                <a:lnTo>
                  <a:pt x="1383" y="45622"/>
                </a:lnTo>
                <a:lnTo>
                  <a:pt x="2598" y="49728"/>
                </a:lnTo>
                <a:lnTo>
                  <a:pt x="4190" y="53749"/>
                </a:lnTo>
                <a:lnTo>
                  <a:pt x="6201" y="57687"/>
                </a:lnTo>
                <a:lnTo>
                  <a:pt x="8547" y="61458"/>
                </a:lnTo>
                <a:lnTo>
                  <a:pt x="9888" y="63259"/>
                </a:lnTo>
                <a:lnTo>
                  <a:pt x="14203" y="47256"/>
                </a:lnTo>
                <a:lnTo>
                  <a:pt x="26770" y="43905"/>
                </a:lnTo>
                <a:lnTo>
                  <a:pt x="26226" y="42732"/>
                </a:lnTo>
                <a:lnTo>
                  <a:pt x="25430" y="40344"/>
                </a:lnTo>
                <a:lnTo>
                  <a:pt x="24885" y="37872"/>
                </a:lnTo>
                <a:lnTo>
                  <a:pt x="24592" y="35316"/>
                </a:lnTo>
                <a:lnTo>
                  <a:pt x="24592" y="34060"/>
                </a:lnTo>
                <a:lnTo>
                  <a:pt x="24592" y="32677"/>
                </a:lnTo>
                <a:lnTo>
                  <a:pt x="24927" y="29912"/>
                </a:lnTo>
                <a:lnTo>
                  <a:pt x="25556" y="27231"/>
                </a:lnTo>
                <a:lnTo>
                  <a:pt x="26519" y="24676"/>
                </a:lnTo>
                <a:lnTo>
                  <a:pt x="27734" y="22246"/>
                </a:lnTo>
                <a:lnTo>
                  <a:pt x="29242" y="19984"/>
                </a:lnTo>
                <a:lnTo>
                  <a:pt x="31044" y="17889"/>
                </a:lnTo>
                <a:lnTo>
                  <a:pt x="33054" y="16004"/>
                </a:lnTo>
                <a:lnTo>
                  <a:pt x="34144" y="15166"/>
                </a:lnTo>
                <a:lnTo>
                  <a:pt x="31337" y="4609"/>
                </a:lnTo>
                <a:lnTo>
                  <a:pt x="1416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2"/>
          <p:cNvSpPr txBox="1"/>
          <p:nvPr/>
        </p:nvSpPr>
        <p:spPr>
          <a:xfrm>
            <a:off x="6858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6858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6500400" y="16002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6" name="Google Shape;396;p22"/>
          <p:cNvSpPr txBox="1"/>
          <p:nvPr/>
        </p:nvSpPr>
        <p:spPr>
          <a:xfrm>
            <a:off x="6500400" y="3294000"/>
            <a:ext cx="19578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685800" y="18873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It’s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22"/>
          <p:cNvSpPr txBox="1"/>
          <p:nvPr/>
        </p:nvSpPr>
        <p:spPr>
          <a:xfrm>
            <a:off x="6464400" y="1887300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full of iron oxide dust, which gives the planet its reddish cast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>
            <a:off x="6464400" y="3581100"/>
            <a:ext cx="1993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3754550" y="17381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1" name="Google Shape;401;p22"/>
          <p:cNvSpPr txBox="1"/>
          <p:nvPr/>
        </p:nvSpPr>
        <p:spPr>
          <a:xfrm>
            <a:off x="5197675" y="2162200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02" name="Google Shape;402;p22"/>
          <p:cNvGrpSpPr/>
          <p:nvPr/>
        </p:nvGrpSpPr>
        <p:grpSpPr>
          <a:xfrm>
            <a:off x="7981470" y="1206115"/>
            <a:ext cx="370645" cy="368042"/>
            <a:chOff x="-63250675" y="3744075"/>
            <a:chExt cx="320350" cy="318100"/>
          </a:xfrm>
        </p:grpSpPr>
        <p:sp>
          <p:nvSpPr>
            <p:cNvPr id="403" name="Google Shape;403;p22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2"/>
          <p:cNvSpPr txBox="1"/>
          <p:nvPr/>
        </p:nvSpPr>
        <p:spPr>
          <a:xfrm>
            <a:off x="4821725" y="34543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7" name="Google Shape;407;p22"/>
          <p:cNvSpPr txBox="1"/>
          <p:nvPr/>
        </p:nvSpPr>
        <p:spPr>
          <a:xfrm>
            <a:off x="3323300" y="30110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8" name="Google Shape;408;p22"/>
          <p:cNvSpPr txBox="1"/>
          <p:nvPr/>
        </p:nvSpPr>
        <p:spPr>
          <a:xfrm>
            <a:off x="685800" y="3581100"/>
            <a:ext cx="20943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9" name="Google Shape;409;p22"/>
          <p:cNvGrpSpPr/>
          <p:nvPr/>
        </p:nvGrpSpPr>
        <p:grpSpPr>
          <a:xfrm>
            <a:off x="773974" y="2971761"/>
            <a:ext cx="374926" cy="196826"/>
            <a:chOff x="2084325" y="363300"/>
            <a:chExt cx="484150" cy="254100"/>
          </a:xfrm>
        </p:grpSpPr>
        <p:sp>
          <p:nvSpPr>
            <p:cNvPr id="410" name="Google Shape;410;p22"/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2" name="Google Shape;412;p22"/>
          <p:cNvGrpSpPr/>
          <p:nvPr/>
        </p:nvGrpSpPr>
        <p:grpSpPr>
          <a:xfrm>
            <a:off x="7983930" y="2887297"/>
            <a:ext cx="365753" cy="365753"/>
            <a:chOff x="3271200" y="4992125"/>
            <a:chExt cx="481825" cy="481825"/>
          </a:xfrm>
        </p:grpSpPr>
        <p:sp>
          <p:nvSpPr>
            <p:cNvPr id="413" name="Google Shape;413;p22"/>
            <p:cNvSpPr/>
            <p:nvPr/>
          </p:nvSpPr>
          <p:spPr>
            <a:xfrm>
              <a:off x="3497950" y="51060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3497950" y="5218950"/>
              <a:ext cx="28250" cy="141175"/>
            </a:xfrm>
            <a:custGeom>
              <a:avLst/>
              <a:gdLst/>
              <a:ahLst/>
              <a:cxnLst/>
              <a:rect l="l" t="t" r="r" b="b"/>
              <a:pathLst>
                <a:path w="1130" h="5647" extrusionOk="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327120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6" name="Google Shape;416;p22"/>
          <p:cNvGrpSpPr/>
          <p:nvPr/>
        </p:nvGrpSpPr>
        <p:grpSpPr>
          <a:xfrm>
            <a:off x="778545" y="1213360"/>
            <a:ext cx="365760" cy="353548"/>
            <a:chOff x="3270675" y="841800"/>
            <a:chExt cx="497700" cy="482725"/>
          </a:xfrm>
        </p:grpSpPr>
        <p:sp>
          <p:nvSpPr>
            <p:cNvPr id="417" name="Google Shape;417;p22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/>
          </a:p>
        </p:txBody>
      </p:sp>
      <p:sp>
        <p:nvSpPr>
          <p:cNvPr id="425" name="Google Shape;425;p23"/>
          <p:cNvSpPr/>
          <p:nvPr/>
        </p:nvSpPr>
        <p:spPr>
          <a:xfrm>
            <a:off x="457200" y="2032225"/>
            <a:ext cx="8229600" cy="10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/>
          <p:nvPr/>
        </p:nvSpPr>
        <p:spPr>
          <a:xfrm>
            <a:off x="1565050" y="1875300"/>
            <a:ext cx="1392900" cy="139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3"/>
          <p:cNvSpPr/>
          <p:nvPr/>
        </p:nvSpPr>
        <p:spPr>
          <a:xfrm>
            <a:off x="3875550" y="1875300"/>
            <a:ext cx="1392900" cy="139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>
            <a:off x="6152750" y="1875300"/>
            <a:ext cx="1392900" cy="139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 txBox="1"/>
          <p:nvPr/>
        </p:nvSpPr>
        <p:spPr>
          <a:xfrm>
            <a:off x="12409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15317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place. It’s full of iron oxide dust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38422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6119450" y="3562350"/>
            <a:ext cx="14595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23"/>
          <p:cNvSpPr txBox="1"/>
          <p:nvPr/>
        </p:nvSpPr>
        <p:spPr>
          <a:xfrm>
            <a:off x="35515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58287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35" name="Google Shape;435;p23"/>
          <p:cNvGrpSpPr/>
          <p:nvPr/>
        </p:nvGrpSpPr>
        <p:grpSpPr>
          <a:xfrm>
            <a:off x="6620601" y="2335682"/>
            <a:ext cx="457198" cy="472455"/>
            <a:chOff x="-65129950" y="2646800"/>
            <a:chExt cx="311125" cy="317425"/>
          </a:xfrm>
        </p:grpSpPr>
        <p:sp>
          <p:nvSpPr>
            <p:cNvPr id="436" name="Google Shape;436;p23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>
            <a:off x="4343402" y="2344321"/>
            <a:ext cx="457195" cy="457205"/>
            <a:chOff x="1412450" y="1954475"/>
            <a:chExt cx="297750" cy="296175"/>
          </a:xfrm>
        </p:grpSpPr>
        <p:sp>
          <p:nvSpPr>
            <p:cNvPr id="439" name="Google Shape;439;p23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2032800" y="2335361"/>
            <a:ext cx="457200" cy="434335"/>
            <a:chOff x="-62890750" y="2296300"/>
            <a:chExt cx="330825" cy="317450"/>
          </a:xfrm>
        </p:grpSpPr>
        <p:sp>
          <p:nvSpPr>
            <p:cNvPr id="442" name="Google Shape;442;p23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4"/>
          <p:cNvSpPr/>
          <p:nvPr/>
        </p:nvSpPr>
        <p:spPr>
          <a:xfrm>
            <a:off x="911400" y="1448128"/>
            <a:ext cx="1495500" cy="1495500"/>
          </a:xfrm>
          <a:prstGeom prst="blockArc">
            <a:avLst>
              <a:gd name="adj1" fmla="val 16879561"/>
              <a:gd name="adj2" fmla="val 10799131"/>
              <a:gd name="adj3" fmla="val 2504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4"/>
          <p:cNvSpPr/>
          <p:nvPr/>
        </p:nvSpPr>
        <p:spPr>
          <a:xfrm>
            <a:off x="2853300" y="1448128"/>
            <a:ext cx="1495500" cy="1495500"/>
          </a:xfrm>
          <a:prstGeom prst="blockArc">
            <a:avLst>
              <a:gd name="adj1" fmla="val 1742060"/>
              <a:gd name="adj2" fmla="val 10799131"/>
              <a:gd name="adj3" fmla="val 250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4795200" y="1448182"/>
            <a:ext cx="1495500" cy="1495500"/>
          </a:xfrm>
          <a:prstGeom prst="blockArc">
            <a:avLst>
              <a:gd name="adj1" fmla="val 14373116"/>
              <a:gd name="adj2" fmla="val 10799131"/>
              <a:gd name="adj3" fmla="val 2504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6737100" y="1448182"/>
            <a:ext cx="1495500" cy="1495500"/>
          </a:xfrm>
          <a:prstGeom prst="blockArc">
            <a:avLst>
              <a:gd name="adj1" fmla="val 16234348"/>
              <a:gd name="adj2" fmla="val 5393079"/>
              <a:gd name="adj3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4"/>
          <p:cNvSpPr txBox="1"/>
          <p:nvPr/>
        </p:nvSpPr>
        <p:spPr>
          <a:xfrm>
            <a:off x="12324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70%</a:t>
            </a:r>
            <a:endParaRPr sz="1800"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3174300" y="2022370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1800"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51162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80%</a:t>
            </a:r>
            <a:endParaRPr sz="1800"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7058100" y="2022422"/>
            <a:ext cx="8535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50%</a:t>
            </a:r>
            <a:endParaRPr sz="1800"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2" name="Google Shape;462;p24"/>
          <p:cNvSpPr txBox="1"/>
          <p:nvPr/>
        </p:nvSpPr>
        <p:spPr>
          <a:xfrm>
            <a:off x="7090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3" name="Google Shape;463;p24"/>
          <p:cNvSpPr txBox="1"/>
          <p:nvPr/>
        </p:nvSpPr>
        <p:spPr>
          <a:xfrm>
            <a:off x="7090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24"/>
          <p:cNvSpPr txBox="1"/>
          <p:nvPr/>
        </p:nvSpPr>
        <p:spPr>
          <a:xfrm>
            <a:off x="26509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26509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is actually cold and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45928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4"/>
          <p:cNvSpPr txBox="1"/>
          <p:nvPr/>
        </p:nvSpPr>
        <p:spPr>
          <a:xfrm>
            <a:off x="45928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24"/>
          <p:cNvSpPr txBox="1"/>
          <p:nvPr/>
        </p:nvSpPr>
        <p:spPr>
          <a:xfrm>
            <a:off x="6534750" y="3296369"/>
            <a:ext cx="19002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9" name="Google Shape;469;p24"/>
          <p:cNvSpPr txBox="1"/>
          <p:nvPr/>
        </p:nvSpPr>
        <p:spPr>
          <a:xfrm>
            <a:off x="6534750" y="3624275"/>
            <a:ext cx="19002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composed mostly of hydrogen and also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5"/>
          <p:cNvSpPr/>
          <p:nvPr/>
        </p:nvSpPr>
        <p:spPr>
          <a:xfrm>
            <a:off x="5967225" y="4031475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5967225" y="3099183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5967225" y="2166892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5967225" y="1234600"/>
            <a:ext cx="2719800" cy="698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25"/>
          <p:cNvSpPr/>
          <p:nvPr/>
        </p:nvSpPr>
        <p:spPr>
          <a:xfrm>
            <a:off x="707088" y="3042604"/>
            <a:ext cx="4478009" cy="277165"/>
          </a:xfrm>
          <a:custGeom>
            <a:avLst/>
            <a:gdLst/>
            <a:ahLst/>
            <a:cxnLst/>
            <a:rect l="l" t="t" r="r" b="b"/>
            <a:pathLst>
              <a:path w="50411" h="4522" extrusionOk="0">
                <a:moveTo>
                  <a:pt x="686" y="0"/>
                </a:moveTo>
                <a:cubicBezTo>
                  <a:pt x="308" y="0"/>
                  <a:pt x="1" y="307"/>
                  <a:pt x="1" y="687"/>
                </a:cubicBezTo>
                <a:lnTo>
                  <a:pt x="1" y="3836"/>
                </a:lnTo>
                <a:cubicBezTo>
                  <a:pt x="1" y="4215"/>
                  <a:pt x="308" y="4522"/>
                  <a:pt x="686" y="4522"/>
                </a:cubicBezTo>
                <a:lnTo>
                  <a:pt x="49723" y="4522"/>
                </a:lnTo>
                <a:cubicBezTo>
                  <a:pt x="50101" y="4522"/>
                  <a:pt x="50408" y="4215"/>
                  <a:pt x="50408" y="3836"/>
                </a:cubicBezTo>
                <a:lnTo>
                  <a:pt x="50410" y="3836"/>
                </a:lnTo>
                <a:lnTo>
                  <a:pt x="50410" y="687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991747" y="3084650"/>
            <a:ext cx="3056381" cy="193071"/>
          </a:xfrm>
          <a:custGeom>
            <a:avLst/>
            <a:gdLst/>
            <a:ahLst/>
            <a:cxnLst/>
            <a:rect l="l" t="t" r="r" b="b"/>
            <a:pathLst>
              <a:path w="26075" h="3150" extrusionOk="0">
                <a:moveTo>
                  <a:pt x="0" y="1"/>
                </a:moveTo>
                <a:lnTo>
                  <a:pt x="0" y="3149"/>
                </a:lnTo>
                <a:lnTo>
                  <a:pt x="26074" y="3149"/>
                </a:lnTo>
                <a:lnTo>
                  <a:pt x="2607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457180" y="2904217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6"/>
                  <a:pt x="2025" y="9040"/>
                  <a:pt x="4521" y="9040"/>
                </a:cubicBezTo>
                <a:cubicBezTo>
                  <a:pt x="7018" y="9040"/>
                  <a:pt x="9042" y="7016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504927" y="2951780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7" y="1"/>
                </a:moveTo>
                <a:cubicBezTo>
                  <a:pt x="3746" y="1"/>
                  <a:pt x="3745" y="1"/>
                  <a:pt x="3743" y="1"/>
                </a:cubicBez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7"/>
                  <a:pt x="3743" y="7487"/>
                </a:cubicBezTo>
                <a:cubicBezTo>
                  <a:pt x="5812" y="7487"/>
                  <a:pt x="7487" y="5813"/>
                  <a:pt x="7487" y="3745"/>
                </a:cubicBezTo>
                <a:cubicBezTo>
                  <a:pt x="7487" y="1677"/>
                  <a:pt x="5812" y="1"/>
                  <a:pt x="37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5"/>
          <p:cNvSpPr txBox="1"/>
          <p:nvPr/>
        </p:nvSpPr>
        <p:spPr>
          <a:xfrm>
            <a:off x="522700" y="2947450"/>
            <a:ext cx="4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4" name="Google Shape;484;p25"/>
          <p:cNvSpPr/>
          <p:nvPr/>
        </p:nvSpPr>
        <p:spPr>
          <a:xfrm>
            <a:off x="742503" y="1228951"/>
            <a:ext cx="4442469" cy="277165"/>
          </a:xfrm>
          <a:custGeom>
            <a:avLst/>
            <a:gdLst/>
            <a:ahLst/>
            <a:cxnLst/>
            <a:rect l="l" t="t" r="r" b="b"/>
            <a:pathLst>
              <a:path w="50411" h="4522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6"/>
                </a:lnTo>
                <a:cubicBezTo>
                  <a:pt x="1" y="4215"/>
                  <a:pt x="308" y="4522"/>
                  <a:pt x="686" y="4522"/>
                </a:cubicBezTo>
                <a:lnTo>
                  <a:pt x="49723" y="4522"/>
                </a:lnTo>
                <a:cubicBezTo>
                  <a:pt x="50101" y="4522"/>
                  <a:pt x="50408" y="4215"/>
                  <a:pt x="50408" y="3836"/>
                </a:cubicBezTo>
                <a:lnTo>
                  <a:pt x="50410" y="3836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991750" y="1271000"/>
            <a:ext cx="665587" cy="193125"/>
          </a:xfrm>
          <a:custGeom>
            <a:avLst/>
            <a:gdLst/>
            <a:ahLst/>
            <a:cxnLst/>
            <a:rect l="l" t="t" r="r" b="b"/>
            <a:pathLst>
              <a:path w="20345" h="3151" extrusionOk="0">
                <a:moveTo>
                  <a:pt x="0" y="0"/>
                </a:moveTo>
                <a:lnTo>
                  <a:pt x="0" y="3150"/>
                </a:lnTo>
                <a:lnTo>
                  <a:pt x="20344" y="3150"/>
                </a:lnTo>
                <a:lnTo>
                  <a:pt x="203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457180" y="1090496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504927" y="1138058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5" y="1"/>
                </a:moveTo>
                <a:cubicBezTo>
                  <a:pt x="3745" y="1"/>
                  <a:pt x="3744" y="1"/>
                  <a:pt x="3743" y="1"/>
                </a:cubicBezTo>
                <a:cubicBezTo>
                  <a:pt x="1675" y="1"/>
                  <a:pt x="0" y="1677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7"/>
                  <a:pt x="5811" y="1"/>
                  <a:pt x="37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5"/>
          <p:cNvSpPr txBox="1"/>
          <p:nvPr/>
        </p:nvSpPr>
        <p:spPr>
          <a:xfrm>
            <a:off x="522700" y="1138050"/>
            <a:ext cx="4263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9" name="Google Shape;489;p25"/>
          <p:cNvSpPr/>
          <p:nvPr/>
        </p:nvSpPr>
        <p:spPr>
          <a:xfrm>
            <a:off x="742525" y="1833567"/>
            <a:ext cx="4442469" cy="277092"/>
          </a:xfrm>
          <a:custGeom>
            <a:avLst/>
            <a:gdLst/>
            <a:ahLst/>
            <a:cxnLst/>
            <a:rect l="l" t="t" r="r" b="b"/>
            <a:pathLst>
              <a:path w="50411" h="4521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5"/>
                </a:lnTo>
                <a:cubicBezTo>
                  <a:pt x="1" y="4214"/>
                  <a:pt x="308" y="4521"/>
                  <a:pt x="686" y="4521"/>
                </a:cubicBezTo>
                <a:lnTo>
                  <a:pt x="49723" y="4521"/>
                </a:lnTo>
                <a:cubicBezTo>
                  <a:pt x="50101" y="4521"/>
                  <a:pt x="50408" y="4214"/>
                  <a:pt x="50408" y="3835"/>
                </a:cubicBezTo>
                <a:lnTo>
                  <a:pt x="50410" y="3835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991748" y="1875600"/>
            <a:ext cx="3837390" cy="193071"/>
          </a:xfrm>
          <a:custGeom>
            <a:avLst/>
            <a:gdLst/>
            <a:ahLst/>
            <a:cxnLst/>
            <a:rect l="l" t="t" r="r" b="b"/>
            <a:pathLst>
              <a:path w="31302" h="3150" extrusionOk="0">
                <a:moveTo>
                  <a:pt x="0" y="0"/>
                </a:moveTo>
                <a:lnTo>
                  <a:pt x="0" y="3149"/>
                </a:lnTo>
                <a:lnTo>
                  <a:pt x="31302" y="3149"/>
                </a:lnTo>
                <a:lnTo>
                  <a:pt x="313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457180" y="1695069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504927" y="1742632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3" y="1"/>
                </a:move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8"/>
                  <a:pt x="5810" y="1"/>
                  <a:pt x="37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5"/>
          <p:cNvSpPr txBox="1"/>
          <p:nvPr/>
        </p:nvSpPr>
        <p:spPr>
          <a:xfrm>
            <a:off x="522700" y="1730575"/>
            <a:ext cx="4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4" name="Google Shape;494;p25"/>
          <p:cNvSpPr/>
          <p:nvPr/>
        </p:nvSpPr>
        <p:spPr>
          <a:xfrm>
            <a:off x="707066" y="2438106"/>
            <a:ext cx="4478009" cy="277053"/>
          </a:xfrm>
          <a:custGeom>
            <a:avLst/>
            <a:gdLst/>
            <a:ahLst/>
            <a:cxnLst/>
            <a:rect l="l" t="t" r="r" b="b"/>
            <a:pathLst>
              <a:path w="50411" h="4520" extrusionOk="0">
                <a:moveTo>
                  <a:pt x="686" y="0"/>
                </a:moveTo>
                <a:cubicBezTo>
                  <a:pt x="308" y="0"/>
                  <a:pt x="1" y="307"/>
                  <a:pt x="1" y="686"/>
                </a:cubicBezTo>
                <a:lnTo>
                  <a:pt x="1" y="3834"/>
                </a:lnTo>
                <a:cubicBezTo>
                  <a:pt x="1" y="4213"/>
                  <a:pt x="308" y="4520"/>
                  <a:pt x="686" y="4520"/>
                </a:cubicBezTo>
                <a:lnTo>
                  <a:pt x="49723" y="4520"/>
                </a:lnTo>
                <a:cubicBezTo>
                  <a:pt x="50101" y="4520"/>
                  <a:pt x="50408" y="4213"/>
                  <a:pt x="50408" y="3834"/>
                </a:cubicBezTo>
                <a:lnTo>
                  <a:pt x="50410" y="3834"/>
                </a:lnTo>
                <a:lnTo>
                  <a:pt x="50410" y="686"/>
                </a:lnTo>
                <a:cubicBezTo>
                  <a:pt x="50410" y="307"/>
                  <a:pt x="50103" y="0"/>
                  <a:pt x="497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991750" y="2480125"/>
            <a:ext cx="3351663" cy="193071"/>
          </a:xfrm>
          <a:custGeom>
            <a:avLst/>
            <a:gdLst/>
            <a:ahLst/>
            <a:cxnLst/>
            <a:rect l="l" t="t" r="r" b="b"/>
            <a:pathLst>
              <a:path w="13904" h="3150" extrusionOk="0">
                <a:moveTo>
                  <a:pt x="0" y="1"/>
                </a:moveTo>
                <a:lnTo>
                  <a:pt x="0" y="3149"/>
                </a:lnTo>
                <a:lnTo>
                  <a:pt x="13904" y="3149"/>
                </a:lnTo>
                <a:lnTo>
                  <a:pt x="139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457180" y="2299643"/>
            <a:ext cx="554207" cy="554145"/>
          </a:xfrm>
          <a:custGeom>
            <a:avLst/>
            <a:gdLst/>
            <a:ahLst/>
            <a:cxnLst/>
            <a:rect l="l" t="t" r="r" b="b"/>
            <a:pathLst>
              <a:path w="9042" h="9041" extrusionOk="0">
                <a:moveTo>
                  <a:pt x="4521" y="0"/>
                </a:moveTo>
                <a:cubicBezTo>
                  <a:pt x="2025" y="0"/>
                  <a:pt x="1" y="2024"/>
                  <a:pt x="1" y="4521"/>
                </a:cubicBezTo>
                <a:cubicBezTo>
                  <a:pt x="1" y="7017"/>
                  <a:pt x="2025" y="9040"/>
                  <a:pt x="4521" y="9040"/>
                </a:cubicBezTo>
                <a:cubicBezTo>
                  <a:pt x="7018" y="9040"/>
                  <a:pt x="9042" y="7017"/>
                  <a:pt x="9042" y="4521"/>
                </a:cubicBezTo>
                <a:cubicBezTo>
                  <a:pt x="9042" y="2024"/>
                  <a:pt x="7018" y="0"/>
                  <a:pt x="4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504927" y="2347206"/>
            <a:ext cx="458958" cy="458958"/>
          </a:xfrm>
          <a:custGeom>
            <a:avLst/>
            <a:gdLst/>
            <a:ahLst/>
            <a:cxnLst/>
            <a:rect l="l" t="t" r="r" b="b"/>
            <a:pathLst>
              <a:path w="7488" h="7488" extrusionOk="0">
                <a:moveTo>
                  <a:pt x="3743" y="1"/>
                </a:moveTo>
                <a:cubicBezTo>
                  <a:pt x="1675" y="1"/>
                  <a:pt x="0" y="1676"/>
                  <a:pt x="0" y="3745"/>
                </a:cubicBezTo>
                <a:cubicBezTo>
                  <a:pt x="0" y="5813"/>
                  <a:pt x="1675" y="7488"/>
                  <a:pt x="3743" y="7488"/>
                </a:cubicBezTo>
                <a:cubicBezTo>
                  <a:pt x="5812" y="7488"/>
                  <a:pt x="7487" y="5813"/>
                  <a:pt x="7487" y="3745"/>
                </a:cubicBezTo>
                <a:cubicBezTo>
                  <a:pt x="7487" y="1676"/>
                  <a:pt x="5810" y="1"/>
                  <a:pt x="374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5"/>
          <p:cNvSpPr txBox="1"/>
          <p:nvPr/>
        </p:nvSpPr>
        <p:spPr>
          <a:xfrm>
            <a:off x="522700" y="2347175"/>
            <a:ext cx="426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9" name="Google Shape;499;p25"/>
          <p:cNvSpPr txBox="1"/>
          <p:nvPr/>
        </p:nvSpPr>
        <p:spPr>
          <a:xfrm>
            <a:off x="3126858" y="3743434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of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25"/>
          <p:cNvSpPr txBox="1"/>
          <p:nvPr/>
        </p:nvSpPr>
        <p:spPr>
          <a:xfrm>
            <a:off x="3126850" y="3515775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1" name="Google Shape;501;p25"/>
          <p:cNvSpPr txBox="1"/>
          <p:nvPr/>
        </p:nvSpPr>
        <p:spPr>
          <a:xfrm>
            <a:off x="457925" y="4407091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25"/>
          <p:cNvSpPr txBox="1"/>
          <p:nvPr/>
        </p:nvSpPr>
        <p:spPr>
          <a:xfrm>
            <a:off x="457900" y="4154036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3" name="Google Shape;503;p25"/>
          <p:cNvSpPr txBox="1"/>
          <p:nvPr/>
        </p:nvSpPr>
        <p:spPr>
          <a:xfrm>
            <a:off x="457925" y="3743413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25"/>
          <p:cNvSpPr txBox="1"/>
          <p:nvPr/>
        </p:nvSpPr>
        <p:spPr>
          <a:xfrm>
            <a:off x="457900" y="3515775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5" name="Google Shape;505;p25"/>
          <p:cNvSpPr txBox="1"/>
          <p:nvPr/>
        </p:nvSpPr>
        <p:spPr>
          <a:xfrm>
            <a:off x="3126858" y="4407079"/>
            <a:ext cx="2058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25"/>
          <p:cNvSpPr txBox="1"/>
          <p:nvPr/>
        </p:nvSpPr>
        <p:spPr>
          <a:xfrm>
            <a:off x="3126850" y="4154012"/>
            <a:ext cx="1097700" cy="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7" name="Google Shape;507;p25"/>
          <p:cNvSpPr txBox="1"/>
          <p:nvPr/>
        </p:nvSpPr>
        <p:spPr>
          <a:xfrm>
            <a:off x="7618100" y="3268497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p25"/>
          <p:cNvSpPr txBox="1"/>
          <p:nvPr/>
        </p:nvSpPr>
        <p:spPr>
          <a:xfrm>
            <a:off x="6882200" y="3218847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83%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p25"/>
          <p:cNvSpPr txBox="1"/>
          <p:nvPr/>
        </p:nvSpPr>
        <p:spPr>
          <a:xfrm>
            <a:off x="7618100" y="1403650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p25"/>
          <p:cNvSpPr txBox="1"/>
          <p:nvPr/>
        </p:nvSpPr>
        <p:spPr>
          <a:xfrm>
            <a:off x="6882200" y="1354000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p25"/>
          <p:cNvSpPr txBox="1"/>
          <p:nvPr/>
        </p:nvSpPr>
        <p:spPr>
          <a:xfrm>
            <a:off x="7618100" y="2330977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p25"/>
          <p:cNvSpPr txBox="1"/>
          <p:nvPr/>
        </p:nvSpPr>
        <p:spPr>
          <a:xfrm>
            <a:off x="6882200" y="2281327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92%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3" name="Google Shape;513;p25"/>
          <p:cNvSpPr txBox="1"/>
          <p:nvPr/>
        </p:nvSpPr>
        <p:spPr>
          <a:xfrm>
            <a:off x="7618100" y="4205475"/>
            <a:ext cx="92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4" name="Google Shape;514;p25"/>
          <p:cNvSpPr txBox="1"/>
          <p:nvPr/>
        </p:nvSpPr>
        <p:spPr>
          <a:xfrm>
            <a:off x="6882200" y="4155825"/>
            <a:ext cx="7359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77%</a:t>
            </a:r>
            <a:endParaRPr sz="21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5" name="Google Shape;515;p25"/>
          <p:cNvGrpSpPr/>
          <p:nvPr/>
        </p:nvGrpSpPr>
        <p:grpSpPr>
          <a:xfrm>
            <a:off x="6252510" y="1414028"/>
            <a:ext cx="298169" cy="339253"/>
            <a:chOff x="1529350" y="258825"/>
            <a:chExt cx="423475" cy="481825"/>
          </a:xfrm>
        </p:grpSpPr>
        <p:sp>
          <p:nvSpPr>
            <p:cNvPr id="516" name="Google Shape;516;p25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" name="Google Shape;518;p25"/>
          <p:cNvGrpSpPr/>
          <p:nvPr/>
        </p:nvGrpSpPr>
        <p:grpSpPr>
          <a:xfrm>
            <a:off x="6226379" y="2345999"/>
            <a:ext cx="350431" cy="339887"/>
            <a:chOff x="3270675" y="841800"/>
            <a:chExt cx="497700" cy="482725"/>
          </a:xfrm>
        </p:grpSpPr>
        <p:sp>
          <p:nvSpPr>
            <p:cNvPr id="519" name="Google Shape;519;p25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2" name="Google Shape;522;p25"/>
          <p:cNvSpPr/>
          <p:nvPr/>
        </p:nvSpPr>
        <p:spPr>
          <a:xfrm>
            <a:off x="6234757" y="4210564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3" name="Google Shape;523;p25"/>
          <p:cNvGrpSpPr/>
          <p:nvPr/>
        </p:nvGrpSpPr>
        <p:grpSpPr>
          <a:xfrm>
            <a:off x="6322075" y="3278602"/>
            <a:ext cx="159039" cy="339253"/>
            <a:chOff x="4584850" y="4399275"/>
            <a:chExt cx="225875" cy="481825"/>
          </a:xfrm>
        </p:grpSpPr>
        <p:sp>
          <p:nvSpPr>
            <p:cNvPr id="524" name="Google Shape;524;p25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31" name="Google Shape;531;p26"/>
          <p:cNvGrpSpPr/>
          <p:nvPr/>
        </p:nvGrpSpPr>
        <p:grpSpPr>
          <a:xfrm>
            <a:off x="457197" y="988162"/>
            <a:ext cx="3884903" cy="2554609"/>
            <a:chOff x="235800" y="830650"/>
            <a:chExt cx="6978450" cy="4588844"/>
          </a:xfrm>
        </p:grpSpPr>
        <p:sp>
          <p:nvSpPr>
            <p:cNvPr id="532" name="Google Shape;532;p26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3" name="Google Shape;533;p26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37" name="Google Shape;537;p26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538" name="Google Shape;538;p26"/>
          <p:cNvSpPr txBox="1"/>
          <p:nvPr/>
        </p:nvSpPr>
        <p:spPr>
          <a:xfrm>
            <a:off x="6976062" y="2223430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26"/>
          <p:cNvSpPr txBox="1"/>
          <p:nvPr/>
        </p:nvSpPr>
        <p:spPr>
          <a:xfrm>
            <a:off x="5176013" y="2223475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0" name="Google Shape;540;p26"/>
          <p:cNvSpPr txBox="1"/>
          <p:nvPr/>
        </p:nvSpPr>
        <p:spPr>
          <a:xfrm>
            <a:off x="6976062" y="1599157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26"/>
          <p:cNvSpPr txBox="1"/>
          <p:nvPr/>
        </p:nvSpPr>
        <p:spPr>
          <a:xfrm>
            <a:off x="5176013" y="1599200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2" name="Google Shape;542;p26"/>
          <p:cNvSpPr txBox="1"/>
          <p:nvPr/>
        </p:nvSpPr>
        <p:spPr>
          <a:xfrm>
            <a:off x="6976062" y="974883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p26"/>
          <p:cNvSpPr txBox="1"/>
          <p:nvPr/>
        </p:nvSpPr>
        <p:spPr>
          <a:xfrm>
            <a:off x="5176013" y="974925"/>
            <a:ext cx="921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4" name="Google Shape;544;p26"/>
          <p:cNvSpPr txBox="1"/>
          <p:nvPr/>
        </p:nvSpPr>
        <p:spPr>
          <a:xfrm>
            <a:off x="6976204" y="2847703"/>
            <a:ext cx="17106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the farthest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26"/>
          <p:cNvSpPr txBox="1"/>
          <p:nvPr/>
        </p:nvSpPr>
        <p:spPr>
          <a:xfrm>
            <a:off x="5176163" y="2857350"/>
            <a:ext cx="922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6" name="Google Shape;546;p26"/>
          <p:cNvSpPr/>
          <p:nvPr/>
        </p:nvSpPr>
        <p:spPr>
          <a:xfrm>
            <a:off x="1413939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6"/>
          <p:cNvSpPr/>
          <p:nvPr/>
        </p:nvSpPr>
        <p:spPr>
          <a:xfrm>
            <a:off x="1413939" y="3603647"/>
            <a:ext cx="1128300" cy="1128300"/>
          </a:xfrm>
          <a:prstGeom prst="blockArc">
            <a:avLst>
              <a:gd name="adj1" fmla="val 520356"/>
              <a:gd name="adj2" fmla="val 12783427"/>
              <a:gd name="adj3" fmla="val 1400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6"/>
          <p:cNvSpPr txBox="1"/>
          <p:nvPr/>
        </p:nvSpPr>
        <p:spPr>
          <a:xfrm>
            <a:off x="167928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9" name="Google Shape;549;p26"/>
          <p:cNvSpPr/>
          <p:nvPr/>
        </p:nvSpPr>
        <p:spPr>
          <a:xfrm>
            <a:off x="3143170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6"/>
          <p:cNvSpPr/>
          <p:nvPr/>
        </p:nvSpPr>
        <p:spPr>
          <a:xfrm>
            <a:off x="3143170" y="3603647"/>
            <a:ext cx="1128300" cy="1128300"/>
          </a:xfrm>
          <a:prstGeom prst="blockArc">
            <a:avLst>
              <a:gd name="adj1" fmla="val 18575670"/>
              <a:gd name="adj2" fmla="val 16218843"/>
              <a:gd name="adj3" fmla="val 1339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26"/>
          <p:cNvSpPr txBox="1"/>
          <p:nvPr/>
        </p:nvSpPr>
        <p:spPr>
          <a:xfrm>
            <a:off x="340851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74%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4872396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6"/>
          <p:cNvSpPr/>
          <p:nvPr/>
        </p:nvSpPr>
        <p:spPr>
          <a:xfrm>
            <a:off x="4872396" y="3603647"/>
            <a:ext cx="1128300" cy="1128300"/>
          </a:xfrm>
          <a:prstGeom prst="blockArc">
            <a:avLst>
              <a:gd name="adj1" fmla="val 520356"/>
              <a:gd name="adj2" fmla="val 14627710"/>
              <a:gd name="adj3" fmla="val 1385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26"/>
          <p:cNvSpPr txBox="1"/>
          <p:nvPr/>
        </p:nvSpPr>
        <p:spPr>
          <a:xfrm>
            <a:off x="5137737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67%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5" name="Google Shape;555;p26"/>
          <p:cNvSpPr/>
          <p:nvPr/>
        </p:nvSpPr>
        <p:spPr>
          <a:xfrm>
            <a:off x="6601620" y="3603647"/>
            <a:ext cx="1128300" cy="1128300"/>
          </a:xfrm>
          <a:prstGeom prst="donut">
            <a:avLst>
              <a:gd name="adj" fmla="val 1332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26"/>
          <p:cNvSpPr/>
          <p:nvPr/>
        </p:nvSpPr>
        <p:spPr>
          <a:xfrm>
            <a:off x="6601620" y="3603647"/>
            <a:ext cx="1128300" cy="1128300"/>
          </a:xfrm>
          <a:prstGeom prst="blockArc">
            <a:avLst>
              <a:gd name="adj1" fmla="val 18575670"/>
              <a:gd name="adj2" fmla="val 16218843"/>
              <a:gd name="adj3" fmla="val 1339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AAAAA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26"/>
          <p:cNvSpPr txBox="1"/>
          <p:nvPr/>
        </p:nvSpPr>
        <p:spPr>
          <a:xfrm>
            <a:off x="6866960" y="3999271"/>
            <a:ext cx="5979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89%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8" name="Google Shape;558;p26"/>
          <p:cNvSpPr/>
          <p:nvPr/>
        </p:nvSpPr>
        <p:spPr>
          <a:xfrm>
            <a:off x="6323727" y="943366"/>
            <a:ext cx="426499" cy="421914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26"/>
          <p:cNvGrpSpPr/>
          <p:nvPr/>
        </p:nvGrpSpPr>
        <p:grpSpPr>
          <a:xfrm>
            <a:off x="6326001" y="1568703"/>
            <a:ext cx="421951" cy="419677"/>
            <a:chOff x="-4211975" y="2046625"/>
            <a:chExt cx="292250" cy="290675"/>
          </a:xfrm>
        </p:grpSpPr>
        <p:sp>
          <p:nvSpPr>
            <p:cNvPr id="560" name="Google Shape;560;p26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6"/>
          <p:cNvGrpSpPr/>
          <p:nvPr/>
        </p:nvGrpSpPr>
        <p:grpSpPr>
          <a:xfrm>
            <a:off x="6326579" y="2825789"/>
            <a:ext cx="420796" cy="421914"/>
            <a:chOff x="-1333200" y="2770450"/>
            <a:chExt cx="291450" cy="292225"/>
          </a:xfrm>
        </p:grpSpPr>
        <p:sp>
          <p:nvSpPr>
            <p:cNvPr id="563" name="Google Shape;563;p26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26"/>
          <p:cNvGrpSpPr/>
          <p:nvPr/>
        </p:nvGrpSpPr>
        <p:grpSpPr>
          <a:xfrm>
            <a:off x="6325442" y="2235731"/>
            <a:ext cx="423069" cy="420796"/>
            <a:chOff x="-5635200" y="2037975"/>
            <a:chExt cx="293025" cy="291450"/>
          </a:xfrm>
        </p:grpSpPr>
        <p:sp>
          <p:nvSpPr>
            <p:cNvPr id="566" name="Google Shape;566;p26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68" name="Google Shape;568;p26"/>
          <p:cNvCxnSpPr>
            <a:stCxn id="543" idx="1"/>
          </p:cNvCxnSpPr>
          <p:nvPr/>
        </p:nvCxnSpPr>
        <p:spPr>
          <a:xfrm flipH="1">
            <a:off x="1950713" y="1154325"/>
            <a:ext cx="3225300" cy="187500"/>
          </a:xfrm>
          <a:prstGeom prst="bentConnector3">
            <a:avLst>
              <a:gd name="adj1" fmla="val 73476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69" name="Google Shape;569;p26"/>
          <p:cNvCxnSpPr>
            <a:stCxn id="541" idx="1"/>
          </p:cNvCxnSpPr>
          <p:nvPr/>
        </p:nvCxnSpPr>
        <p:spPr>
          <a:xfrm rot="10800000">
            <a:off x="2476313" y="1671800"/>
            <a:ext cx="2699700" cy="106800"/>
          </a:xfrm>
          <a:prstGeom prst="bentConnector3">
            <a:avLst>
              <a:gd name="adj1" fmla="val 30509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0" name="Google Shape;570;p26"/>
          <p:cNvCxnSpPr>
            <a:stCxn id="539" idx="1"/>
          </p:cNvCxnSpPr>
          <p:nvPr/>
        </p:nvCxnSpPr>
        <p:spPr>
          <a:xfrm rot="10800000">
            <a:off x="2270213" y="2053075"/>
            <a:ext cx="2905800" cy="349800"/>
          </a:xfrm>
          <a:prstGeom prst="bentConnector3">
            <a:avLst>
              <a:gd name="adj1" fmla="val 287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1" name="Google Shape;571;p26"/>
          <p:cNvCxnSpPr>
            <a:stCxn id="545" idx="1"/>
          </p:cNvCxnSpPr>
          <p:nvPr/>
        </p:nvCxnSpPr>
        <p:spPr>
          <a:xfrm rot="10800000">
            <a:off x="1517663" y="2712750"/>
            <a:ext cx="3658500" cy="324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7"/>
          <p:cNvSpPr/>
          <p:nvPr/>
        </p:nvSpPr>
        <p:spPr>
          <a:xfrm>
            <a:off x="477000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517190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 txBox="1"/>
          <p:nvPr/>
        </p:nvSpPr>
        <p:spPr>
          <a:xfrm>
            <a:off x="5593075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Interpretation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9" name="Google Shape;579;p27"/>
          <p:cNvSpPr/>
          <p:nvPr/>
        </p:nvSpPr>
        <p:spPr>
          <a:xfrm>
            <a:off x="51964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061550" y="2061938"/>
            <a:ext cx="1198800" cy="119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648105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473250" y="1543775"/>
            <a:ext cx="3916800" cy="3192900"/>
          </a:xfrm>
          <a:prstGeom prst="roundRect">
            <a:avLst>
              <a:gd name="adj" fmla="val 7339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6046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Security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60465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246975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Quality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246975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cold and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27"/>
          <p:cNvSpPr txBox="1"/>
          <p:nvPr/>
        </p:nvSpPr>
        <p:spPr>
          <a:xfrm>
            <a:off x="4901400" y="3451000"/>
            <a:ext cx="17889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Model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49014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27"/>
          <p:cNvSpPr txBox="1"/>
          <p:nvPr/>
        </p:nvSpPr>
        <p:spPr>
          <a:xfrm>
            <a:off x="6690300" y="3451000"/>
            <a:ext cx="19413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Interpretation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1" name="Google Shape;591;p27"/>
          <p:cNvSpPr txBox="1"/>
          <p:nvPr/>
        </p:nvSpPr>
        <p:spPr>
          <a:xfrm>
            <a:off x="6766500" y="3778900"/>
            <a:ext cx="1788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mostly of hydrogen and helium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27"/>
          <p:cNvSpPr/>
          <p:nvPr/>
        </p:nvSpPr>
        <p:spPr>
          <a:xfrm>
            <a:off x="875150" y="1182263"/>
            <a:ext cx="3113100" cy="59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1296350" y="1313513"/>
            <a:ext cx="22707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Risk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4" name="Google Shape;594;p27"/>
          <p:cNvSpPr/>
          <p:nvPr/>
        </p:nvSpPr>
        <p:spPr>
          <a:xfrm>
            <a:off x="8997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2764800" y="2061938"/>
            <a:ext cx="1198800" cy="119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2184300" y="2562338"/>
            <a:ext cx="494700" cy="1980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27"/>
          <p:cNvGrpSpPr/>
          <p:nvPr/>
        </p:nvGrpSpPr>
        <p:grpSpPr>
          <a:xfrm>
            <a:off x="3154479" y="2469375"/>
            <a:ext cx="419443" cy="420487"/>
            <a:chOff x="-3771675" y="3971775"/>
            <a:chExt cx="291300" cy="292025"/>
          </a:xfrm>
        </p:grpSpPr>
        <p:sp>
          <p:nvSpPr>
            <p:cNvPr id="598" name="Google Shape;598;p27"/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27"/>
          <p:cNvGrpSpPr/>
          <p:nvPr/>
        </p:nvGrpSpPr>
        <p:grpSpPr>
          <a:xfrm>
            <a:off x="1310927" y="2469313"/>
            <a:ext cx="376345" cy="420611"/>
            <a:chOff x="2423775" y="3226875"/>
            <a:chExt cx="259925" cy="295000"/>
          </a:xfrm>
        </p:grpSpPr>
        <p:sp>
          <p:nvSpPr>
            <p:cNvPr id="604" name="Google Shape;604;p27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27"/>
          <p:cNvGrpSpPr/>
          <p:nvPr/>
        </p:nvGrpSpPr>
        <p:grpSpPr>
          <a:xfrm>
            <a:off x="7445098" y="2469307"/>
            <a:ext cx="431703" cy="420622"/>
            <a:chOff x="946175" y="3253275"/>
            <a:chExt cx="298550" cy="296150"/>
          </a:xfrm>
        </p:grpSpPr>
        <p:sp>
          <p:nvSpPr>
            <p:cNvPr id="608" name="Google Shape;608;p27"/>
            <p:cNvSpPr/>
            <p:nvPr/>
          </p:nvSpPr>
          <p:spPr>
            <a:xfrm>
              <a:off x="946175" y="3253275"/>
              <a:ext cx="209550" cy="26150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986350" y="3293425"/>
              <a:ext cx="47300" cy="48075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1051725" y="3359600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80050" y="3289500"/>
              <a:ext cx="192200" cy="24260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1154125" y="3460400"/>
              <a:ext cx="90600" cy="89025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7"/>
          <p:cNvGrpSpPr/>
          <p:nvPr/>
        </p:nvGrpSpPr>
        <p:grpSpPr>
          <a:xfrm>
            <a:off x="5585532" y="2469313"/>
            <a:ext cx="420635" cy="420610"/>
            <a:chOff x="946175" y="3619500"/>
            <a:chExt cx="296975" cy="293825"/>
          </a:xfrm>
        </p:grpSpPr>
        <p:sp>
          <p:nvSpPr>
            <p:cNvPr id="614" name="Google Shape;614;p27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8"/>
          <p:cNvSpPr/>
          <p:nvPr/>
        </p:nvSpPr>
        <p:spPr>
          <a:xfrm>
            <a:off x="481050" y="1171962"/>
            <a:ext cx="4367975" cy="1714325"/>
          </a:xfrm>
          <a:custGeom>
            <a:avLst/>
            <a:gdLst/>
            <a:ahLst/>
            <a:cxnLst/>
            <a:rect l="l" t="t" r="r" b="b"/>
            <a:pathLst>
              <a:path w="174719" h="68573" extrusionOk="0">
                <a:moveTo>
                  <a:pt x="0" y="68573"/>
                </a:moveTo>
                <a:cubicBezTo>
                  <a:pt x="3570" y="58213"/>
                  <a:pt x="13565" y="15360"/>
                  <a:pt x="21422" y="6412"/>
                </a:cubicBezTo>
                <a:cubicBezTo>
                  <a:pt x="29279" y="-2536"/>
                  <a:pt x="38233" y="15873"/>
                  <a:pt x="47140" y="14886"/>
                </a:cubicBezTo>
                <a:cubicBezTo>
                  <a:pt x="56047" y="13899"/>
                  <a:pt x="66752" y="-3071"/>
                  <a:pt x="74865" y="491"/>
                </a:cubicBezTo>
                <a:cubicBezTo>
                  <a:pt x="82978" y="4053"/>
                  <a:pt x="87875" y="30296"/>
                  <a:pt x="95820" y="36257"/>
                </a:cubicBezTo>
                <a:cubicBezTo>
                  <a:pt x="103765" y="42218"/>
                  <a:pt x="114978" y="40621"/>
                  <a:pt x="122534" y="36257"/>
                </a:cubicBezTo>
                <a:cubicBezTo>
                  <a:pt x="130091" y="31893"/>
                  <a:pt x="134880" y="8049"/>
                  <a:pt x="141159" y="10071"/>
                </a:cubicBezTo>
                <a:cubicBezTo>
                  <a:pt x="147438" y="12093"/>
                  <a:pt x="154616" y="38713"/>
                  <a:pt x="160209" y="48391"/>
                </a:cubicBezTo>
                <a:cubicBezTo>
                  <a:pt x="165802" y="58070"/>
                  <a:pt x="172301" y="64850"/>
                  <a:pt x="174719" y="68142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625" name="Google Shape;625;p28"/>
          <p:cNvSpPr/>
          <p:nvPr/>
        </p:nvSpPr>
        <p:spPr>
          <a:xfrm>
            <a:off x="484125" y="1188826"/>
            <a:ext cx="4357550" cy="1694375"/>
          </a:xfrm>
          <a:custGeom>
            <a:avLst/>
            <a:gdLst/>
            <a:ahLst/>
            <a:cxnLst/>
            <a:rect l="l" t="t" r="r" b="b"/>
            <a:pathLst>
              <a:path w="174302" h="67775" extrusionOk="0">
                <a:moveTo>
                  <a:pt x="0" y="67775"/>
                </a:moveTo>
                <a:cubicBezTo>
                  <a:pt x="3477" y="65225"/>
                  <a:pt x="13647" y="63181"/>
                  <a:pt x="20860" y="52474"/>
                </a:cubicBezTo>
                <a:cubicBezTo>
                  <a:pt x="28073" y="41768"/>
                  <a:pt x="34488" y="5920"/>
                  <a:pt x="43280" y="3536"/>
                </a:cubicBezTo>
                <a:cubicBezTo>
                  <a:pt x="52072" y="1152"/>
                  <a:pt x="65957" y="37128"/>
                  <a:pt x="73614" y="38172"/>
                </a:cubicBezTo>
                <a:cubicBezTo>
                  <a:pt x="81271" y="39216"/>
                  <a:pt x="84311" y="13669"/>
                  <a:pt x="89220" y="9800"/>
                </a:cubicBezTo>
                <a:cubicBezTo>
                  <a:pt x="94129" y="5931"/>
                  <a:pt x="97829" y="16432"/>
                  <a:pt x="103068" y="14958"/>
                </a:cubicBezTo>
                <a:cubicBezTo>
                  <a:pt x="108307" y="13484"/>
                  <a:pt x="112044" y="-4262"/>
                  <a:pt x="120653" y="958"/>
                </a:cubicBezTo>
                <a:cubicBezTo>
                  <a:pt x="129262" y="6178"/>
                  <a:pt x="145782" y="35192"/>
                  <a:pt x="154723" y="46278"/>
                </a:cubicBezTo>
                <a:cubicBezTo>
                  <a:pt x="163665" y="57364"/>
                  <a:pt x="171039" y="63941"/>
                  <a:pt x="174302" y="6747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26" name="Google Shape;626;p28"/>
          <p:cNvSpPr/>
          <p:nvPr/>
        </p:nvSpPr>
        <p:spPr>
          <a:xfrm>
            <a:off x="474875" y="1652225"/>
            <a:ext cx="4367400" cy="1234050"/>
          </a:xfrm>
          <a:custGeom>
            <a:avLst/>
            <a:gdLst/>
            <a:ahLst/>
            <a:cxnLst/>
            <a:rect l="l" t="t" r="r" b="b"/>
            <a:pathLst>
              <a:path w="174696" h="49362" extrusionOk="0">
                <a:moveTo>
                  <a:pt x="0" y="49362"/>
                </a:moveTo>
                <a:cubicBezTo>
                  <a:pt x="3538" y="46783"/>
                  <a:pt x="12555" y="35367"/>
                  <a:pt x="21230" y="33887"/>
                </a:cubicBezTo>
                <a:cubicBezTo>
                  <a:pt x="29905" y="32407"/>
                  <a:pt x="43113" y="41894"/>
                  <a:pt x="52052" y="40481"/>
                </a:cubicBezTo>
                <a:cubicBezTo>
                  <a:pt x="60991" y="39069"/>
                  <a:pt x="68202" y="26974"/>
                  <a:pt x="74863" y="25412"/>
                </a:cubicBezTo>
                <a:cubicBezTo>
                  <a:pt x="81524" y="23850"/>
                  <a:pt x="85950" y="35338"/>
                  <a:pt x="92016" y="31107"/>
                </a:cubicBezTo>
                <a:cubicBezTo>
                  <a:pt x="98082" y="26876"/>
                  <a:pt x="105068" y="-930"/>
                  <a:pt x="111258" y="24"/>
                </a:cubicBezTo>
                <a:cubicBezTo>
                  <a:pt x="117448" y="979"/>
                  <a:pt x="123791" y="32418"/>
                  <a:pt x="129155" y="36834"/>
                </a:cubicBezTo>
                <a:cubicBezTo>
                  <a:pt x="134519" y="41250"/>
                  <a:pt x="135853" y="24494"/>
                  <a:pt x="143443" y="26518"/>
                </a:cubicBezTo>
                <a:cubicBezTo>
                  <a:pt x="151033" y="28542"/>
                  <a:pt x="169487" y="45236"/>
                  <a:pt x="174696" y="48979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627" name="Google Shape;627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8" name="Google Shape;628;p28"/>
          <p:cNvSpPr/>
          <p:nvPr/>
        </p:nvSpPr>
        <p:spPr>
          <a:xfrm>
            <a:off x="5390388" y="3975636"/>
            <a:ext cx="689400" cy="68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8"/>
          <p:cNvSpPr/>
          <p:nvPr/>
        </p:nvSpPr>
        <p:spPr>
          <a:xfrm>
            <a:off x="5390338" y="3005475"/>
            <a:ext cx="689400" cy="68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8"/>
          <p:cNvSpPr/>
          <p:nvPr/>
        </p:nvSpPr>
        <p:spPr>
          <a:xfrm>
            <a:off x="5390400" y="2090763"/>
            <a:ext cx="689400" cy="689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8"/>
          <p:cNvSpPr/>
          <p:nvPr/>
        </p:nvSpPr>
        <p:spPr>
          <a:xfrm>
            <a:off x="5390388" y="1171961"/>
            <a:ext cx="689400" cy="6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8"/>
          <p:cNvSpPr txBox="1"/>
          <p:nvPr/>
        </p:nvSpPr>
        <p:spPr>
          <a:xfrm>
            <a:off x="7093601" y="1205233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3" name="Google Shape;633;p28"/>
          <p:cNvSpPr txBox="1"/>
          <p:nvPr/>
        </p:nvSpPr>
        <p:spPr>
          <a:xfrm>
            <a:off x="6210596" y="1456534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28"/>
          <p:cNvSpPr txBox="1"/>
          <p:nvPr/>
        </p:nvSpPr>
        <p:spPr>
          <a:xfrm>
            <a:off x="7093601" y="2124056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5" name="Google Shape;635;p28"/>
          <p:cNvSpPr txBox="1"/>
          <p:nvPr/>
        </p:nvSpPr>
        <p:spPr>
          <a:xfrm>
            <a:off x="6210596" y="2375347"/>
            <a:ext cx="247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28"/>
          <p:cNvSpPr txBox="1"/>
          <p:nvPr/>
        </p:nvSpPr>
        <p:spPr>
          <a:xfrm>
            <a:off x="7093601" y="3042885"/>
            <a:ext cx="15936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7" name="Google Shape;637;p28"/>
          <p:cNvSpPr txBox="1"/>
          <p:nvPr/>
        </p:nvSpPr>
        <p:spPr>
          <a:xfrm>
            <a:off x="6210596" y="3291970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28"/>
          <p:cNvSpPr txBox="1"/>
          <p:nvPr/>
        </p:nvSpPr>
        <p:spPr>
          <a:xfrm>
            <a:off x="7176768" y="3975557"/>
            <a:ext cx="15105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39" name="Google Shape;639;p28"/>
          <p:cNvSpPr txBox="1"/>
          <p:nvPr/>
        </p:nvSpPr>
        <p:spPr>
          <a:xfrm>
            <a:off x="6210596" y="4228147"/>
            <a:ext cx="24765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28"/>
          <p:cNvSpPr txBox="1"/>
          <p:nvPr/>
        </p:nvSpPr>
        <p:spPr>
          <a:xfrm>
            <a:off x="457250" y="3440900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1" name="Google Shape;641;p28"/>
          <p:cNvSpPr txBox="1"/>
          <p:nvPr/>
        </p:nvSpPr>
        <p:spPr>
          <a:xfrm>
            <a:off x="2683125" y="3440900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2" name="Google Shape;642;p28"/>
          <p:cNvSpPr txBox="1"/>
          <p:nvPr/>
        </p:nvSpPr>
        <p:spPr>
          <a:xfrm>
            <a:off x="457250" y="4179113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3" name="Google Shape;643;p28"/>
          <p:cNvSpPr txBox="1"/>
          <p:nvPr/>
        </p:nvSpPr>
        <p:spPr>
          <a:xfrm>
            <a:off x="2683125" y="4179113"/>
            <a:ext cx="16929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4" name="Google Shape;644;p28"/>
          <p:cNvSpPr/>
          <p:nvPr/>
        </p:nvSpPr>
        <p:spPr>
          <a:xfrm>
            <a:off x="504100" y="3778925"/>
            <a:ext cx="172200" cy="172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8"/>
          <p:cNvSpPr/>
          <p:nvPr/>
        </p:nvSpPr>
        <p:spPr>
          <a:xfrm>
            <a:off x="708114" y="3778925"/>
            <a:ext cx="172200" cy="172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912128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8"/>
          <p:cNvSpPr/>
          <p:nvPr/>
        </p:nvSpPr>
        <p:spPr>
          <a:xfrm>
            <a:off x="1116142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8"/>
          <p:cNvSpPr/>
          <p:nvPr/>
        </p:nvSpPr>
        <p:spPr>
          <a:xfrm>
            <a:off x="1320156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8"/>
          <p:cNvSpPr/>
          <p:nvPr/>
        </p:nvSpPr>
        <p:spPr>
          <a:xfrm>
            <a:off x="1524169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8"/>
          <p:cNvSpPr/>
          <p:nvPr/>
        </p:nvSpPr>
        <p:spPr>
          <a:xfrm>
            <a:off x="1728183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8"/>
          <p:cNvSpPr/>
          <p:nvPr/>
        </p:nvSpPr>
        <p:spPr>
          <a:xfrm>
            <a:off x="1932197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8"/>
          <p:cNvSpPr/>
          <p:nvPr/>
        </p:nvSpPr>
        <p:spPr>
          <a:xfrm>
            <a:off x="2136211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8"/>
          <p:cNvSpPr/>
          <p:nvPr/>
        </p:nvSpPr>
        <p:spPr>
          <a:xfrm>
            <a:off x="2340225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2786100" y="3778925"/>
            <a:ext cx="172200" cy="172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2990114" y="3778925"/>
            <a:ext cx="172200" cy="172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8"/>
          <p:cNvSpPr/>
          <p:nvPr/>
        </p:nvSpPr>
        <p:spPr>
          <a:xfrm>
            <a:off x="3194128" y="3778925"/>
            <a:ext cx="172200" cy="172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8"/>
          <p:cNvSpPr/>
          <p:nvPr/>
        </p:nvSpPr>
        <p:spPr>
          <a:xfrm>
            <a:off x="3398142" y="3778925"/>
            <a:ext cx="172200" cy="172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8"/>
          <p:cNvSpPr/>
          <p:nvPr/>
        </p:nvSpPr>
        <p:spPr>
          <a:xfrm>
            <a:off x="3602156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8"/>
          <p:cNvSpPr/>
          <p:nvPr/>
        </p:nvSpPr>
        <p:spPr>
          <a:xfrm>
            <a:off x="3806169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8"/>
          <p:cNvSpPr/>
          <p:nvPr/>
        </p:nvSpPr>
        <p:spPr>
          <a:xfrm>
            <a:off x="4010183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8"/>
          <p:cNvSpPr/>
          <p:nvPr/>
        </p:nvSpPr>
        <p:spPr>
          <a:xfrm>
            <a:off x="4214197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8"/>
          <p:cNvSpPr/>
          <p:nvPr/>
        </p:nvSpPr>
        <p:spPr>
          <a:xfrm>
            <a:off x="4418211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8"/>
          <p:cNvSpPr/>
          <p:nvPr/>
        </p:nvSpPr>
        <p:spPr>
          <a:xfrm>
            <a:off x="4622225" y="3778925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8"/>
          <p:cNvSpPr/>
          <p:nvPr/>
        </p:nvSpPr>
        <p:spPr>
          <a:xfrm>
            <a:off x="504100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8"/>
          <p:cNvSpPr/>
          <p:nvPr/>
        </p:nvSpPr>
        <p:spPr>
          <a:xfrm>
            <a:off x="708114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8"/>
          <p:cNvSpPr/>
          <p:nvPr/>
        </p:nvSpPr>
        <p:spPr>
          <a:xfrm>
            <a:off x="912128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8"/>
          <p:cNvSpPr/>
          <p:nvPr/>
        </p:nvSpPr>
        <p:spPr>
          <a:xfrm>
            <a:off x="1116142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8"/>
          <p:cNvSpPr/>
          <p:nvPr/>
        </p:nvSpPr>
        <p:spPr>
          <a:xfrm>
            <a:off x="1320156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8"/>
          <p:cNvSpPr/>
          <p:nvPr/>
        </p:nvSpPr>
        <p:spPr>
          <a:xfrm>
            <a:off x="1524169" y="4497650"/>
            <a:ext cx="172200" cy="172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8"/>
          <p:cNvSpPr/>
          <p:nvPr/>
        </p:nvSpPr>
        <p:spPr>
          <a:xfrm>
            <a:off x="1728183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8"/>
          <p:cNvSpPr/>
          <p:nvPr/>
        </p:nvSpPr>
        <p:spPr>
          <a:xfrm>
            <a:off x="1932197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8"/>
          <p:cNvSpPr/>
          <p:nvPr/>
        </p:nvSpPr>
        <p:spPr>
          <a:xfrm>
            <a:off x="2136211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8"/>
          <p:cNvSpPr/>
          <p:nvPr/>
        </p:nvSpPr>
        <p:spPr>
          <a:xfrm>
            <a:off x="2340225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8"/>
          <p:cNvSpPr/>
          <p:nvPr/>
        </p:nvSpPr>
        <p:spPr>
          <a:xfrm>
            <a:off x="2786100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8"/>
          <p:cNvSpPr/>
          <p:nvPr/>
        </p:nvSpPr>
        <p:spPr>
          <a:xfrm>
            <a:off x="2990114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8"/>
          <p:cNvSpPr/>
          <p:nvPr/>
        </p:nvSpPr>
        <p:spPr>
          <a:xfrm>
            <a:off x="3194128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8"/>
          <p:cNvSpPr/>
          <p:nvPr/>
        </p:nvSpPr>
        <p:spPr>
          <a:xfrm>
            <a:off x="3398142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8"/>
          <p:cNvSpPr/>
          <p:nvPr/>
        </p:nvSpPr>
        <p:spPr>
          <a:xfrm>
            <a:off x="3602156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8"/>
          <p:cNvSpPr/>
          <p:nvPr/>
        </p:nvSpPr>
        <p:spPr>
          <a:xfrm>
            <a:off x="3806169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4010183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8"/>
          <p:cNvSpPr/>
          <p:nvPr/>
        </p:nvSpPr>
        <p:spPr>
          <a:xfrm>
            <a:off x="4214197" y="4497650"/>
            <a:ext cx="172200" cy="1722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8"/>
          <p:cNvSpPr/>
          <p:nvPr/>
        </p:nvSpPr>
        <p:spPr>
          <a:xfrm>
            <a:off x="4418211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8"/>
          <p:cNvSpPr/>
          <p:nvPr/>
        </p:nvSpPr>
        <p:spPr>
          <a:xfrm>
            <a:off x="4622225" y="4497650"/>
            <a:ext cx="172200" cy="1722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28"/>
          <p:cNvGrpSpPr/>
          <p:nvPr/>
        </p:nvGrpSpPr>
        <p:grpSpPr>
          <a:xfrm>
            <a:off x="5597530" y="2263781"/>
            <a:ext cx="275057" cy="339271"/>
            <a:chOff x="3330525" y="4399275"/>
            <a:chExt cx="390650" cy="481850"/>
          </a:xfrm>
        </p:grpSpPr>
        <p:sp>
          <p:nvSpPr>
            <p:cNvPr id="685" name="Google Shape;685;p28"/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2" name="Google Shape;692;p28"/>
          <p:cNvGrpSpPr/>
          <p:nvPr/>
        </p:nvGrpSpPr>
        <p:grpSpPr>
          <a:xfrm>
            <a:off x="5608421" y="1322240"/>
            <a:ext cx="253265" cy="339253"/>
            <a:chOff x="3938800" y="4399275"/>
            <a:chExt cx="359700" cy="481825"/>
          </a:xfrm>
        </p:grpSpPr>
        <p:sp>
          <p:nvSpPr>
            <p:cNvPr id="693" name="Google Shape;693;p28"/>
            <p:cNvSpPr/>
            <p:nvPr/>
          </p:nvSpPr>
          <p:spPr>
            <a:xfrm>
              <a:off x="4022650" y="4427525"/>
              <a:ext cx="166625" cy="84700"/>
            </a:xfrm>
            <a:custGeom>
              <a:avLst/>
              <a:gdLst/>
              <a:ahLst/>
              <a:cxnLst/>
              <a:rect l="l" t="t" r="r" b="b"/>
              <a:pathLst>
                <a:path w="6665" h="3388" extrusionOk="0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4021450" y="4484275"/>
              <a:ext cx="197650" cy="199225"/>
            </a:xfrm>
            <a:custGeom>
              <a:avLst/>
              <a:gdLst/>
              <a:ahLst/>
              <a:cxnLst/>
              <a:rect l="l" t="t" r="r" b="b"/>
              <a:pathLst>
                <a:path w="7906" h="7969" extrusionOk="0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4054050" y="4692500"/>
              <a:ext cx="132975" cy="47450"/>
            </a:xfrm>
            <a:custGeom>
              <a:avLst/>
              <a:gdLst/>
              <a:ahLst/>
              <a:cxnLst/>
              <a:rect l="l" t="t" r="r" b="b"/>
              <a:pathLst>
                <a:path w="5319" h="1898" extrusionOk="0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4163275" y="4399275"/>
              <a:ext cx="84275" cy="84200"/>
            </a:xfrm>
            <a:custGeom>
              <a:avLst/>
              <a:gdLst/>
              <a:ahLst/>
              <a:cxnLst/>
              <a:rect l="l" t="t" r="r" b="b"/>
              <a:pathLst>
                <a:path w="3371" h="3368" extrusionOk="0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97" name="Google Shape;697;p28"/>
            <p:cNvSpPr/>
            <p:nvPr/>
          </p:nvSpPr>
          <p:spPr>
            <a:xfrm>
              <a:off x="3938800" y="4692800"/>
              <a:ext cx="359700" cy="188300"/>
            </a:xfrm>
            <a:custGeom>
              <a:avLst/>
              <a:gdLst/>
              <a:ahLst/>
              <a:cxnLst/>
              <a:rect l="l" t="t" r="r" b="b"/>
              <a:pathLst>
                <a:path w="14388" h="7532" extrusionOk="0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98" name="Google Shape;698;p28"/>
          <p:cNvGrpSpPr/>
          <p:nvPr/>
        </p:nvGrpSpPr>
        <p:grpSpPr>
          <a:xfrm>
            <a:off x="5559540" y="3175609"/>
            <a:ext cx="350995" cy="349133"/>
            <a:chOff x="2404875" y="3955825"/>
            <a:chExt cx="296950" cy="295375"/>
          </a:xfrm>
        </p:grpSpPr>
        <p:sp>
          <p:nvSpPr>
            <p:cNvPr id="699" name="Google Shape;699;p28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8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8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28"/>
          <p:cNvGrpSpPr/>
          <p:nvPr/>
        </p:nvGrpSpPr>
        <p:grpSpPr>
          <a:xfrm>
            <a:off x="5559575" y="4157605"/>
            <a:ext cx="351024" cy="325464"/>
            <a:chOff x="6543825" y="3202075"/>
            <a:chExt cx="296975" cy="275350"/>
          </a:xfrm>
        </p:grpSpPr>
        <p:sp>
          <p:nvSpPr>
            <p:cNvPr id="704" name="Google Shape;704;p28"/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8"/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8"/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8"/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8"/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8"/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28"/>
          <p:cNvSpPr/>
          <p:nvPr/>
        </p:nvSpPr>
        <p:spPr>
          <a:xfrm>
            <a:off x="474875" y="2301275"/>
            <a:ext cx="4375550" cy="585000"/>
          </a:xfrm>
          <a:custGeom>
            <a:avLst/>
            <a:gdLst/>
            <a:ahLst/>
            <a:cxnLst/>
            <a:rect l="l" t="t" r="r" b="b"/>
            <a:pathLst>
              <a:path w="175022" h="23400" extrusionOk="0">
                <a:moveTo>
                  <a:pt x="0" y="23400"/>
                </a:moveTo>
                <a:cubicBezTo>
                  <a:pt x="3626" y="21711"/>
                  <a:pt x="12819" y="13786"/>
                  <a:pt x="21757" y="13264"/>
                </a:cubicBezTo>
                <a:cubicBezTo>
                  <a:pt x="30695" y="12742"/>
                  <a:pt x="44655" y="20819"/>
                  <a:pt x="53630" y="20266"/>
                </a:cubicBezTo>
                <a:cubicBezTo>
                  <a:pt x="62606" y="19714"/>
                  <a:pt x="69346" y="10748"/>
                  <a:pt x="75610" y="9949"/>
                </a:cubicBezTo>
                <a:cubicBezTo>
                  <a:pt x="81875" y="9151"/>
                  <a:pt x="86125" y="17133"/>
                  <a:pt x="91217" y="15475"/>
                </a:cubicBezTo>
                <a:cubicBezTo>
                  <a:pt x="96309" y="13817"/>
                  <a:pt x="99753" y="0"/>
                  <a:pt x="106164" y="0"/>
                </a:cubicBezTo>
                <a:cubicBezTo>
                  <a:pt x="112575" y="0"/>
                  <a:pt x="123492" y="13694"/>
                  <a:pt x="129683" y="15475"/>
                </a:cubicBezTo>
                <a:cubicBezTo>
                  <a:pt x="135874" y="17256"/>
                  <a:pt x="135755" y="9429"/>
                  <a:pt x="143311" y="10686"/>
                </a:cubicBezTo>
                <a:cubicBezTo>
                  <a:pt x="150868" y="11943"/>
                  <a:pt x="169737" y="20962"/>
                  <a:pt x="175022" y="23017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6">
            <a:extLst>
              <a:ext uri="{FF2B5EF4-FFF2-40B4-BE49-F238E27FC236}">
                <a16:creationId xmlns:a16="http://schemas.microsoft.com/office/drawing/2014/main" id="{C78F1E5D-037F-3FC0-4EC0-AA1AE9894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2200" y="280846"/>
            <a:ext cx="4419600" cy="12322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1"/>
                </a:solidFill>
              </a:rPr>
              <a:t>Topic description and motivation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2050" name="Picture 2" descr="Sound wave with imitation of sound. audio identification technology. |  Download on Freepik">
            <a:extLst>
              <a:ext uri="{FF2B5EF4-FFF2-40B4-BE49-F238E27FC236}">
                <a16:creationId xmlns:a16="http://schemas.microsoft.com/office/drawing/2014/main" id="{D1F31B00-2EA7-F10B-A936-411F0091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935" y="1900973"/>
            <a:ext cx="4258129" cy="23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potify triển khai tính năng hiển thị lời bài hát theo thời gian thực tại  26 quốc gia, bao gồm cả Việt Nam">
            <a:extLst>
              <a:ext uri="{FF2B5EF4-FFF2-40B4-BE49-F238E27FC236}">
                <a16:creationId xmlns:a16="http://schemas.microsoft.com/office/drawing/2014/main" id="{011E2324-0A14-1A42-6CAC-80662F4C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6210" y="1556107"/>
            <a:ext cx="5976257" cy="312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49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717" name="Google Shape;717;p29"/>
          <p:cNvGrpSpPr/>
          <p:nvPr/>
        </p:nvGrpSpPr>
        <p:grpSpPr>
          <a:xfrm>
            <a:off x="2591275" y="2798764"/>
            <a:ext cx="4199587" cy="1935371"/>
            <a:chOff x="2591275" y="2760664"/>
            <a:chExt cx="4199587" cy="1935371"/>
          </a:xfrm>
        </p:grpSpPr>
        <p:sp>
          <p:nvSpPr>
            <p:cNvPr id="718" name="Google Shape;718;p29"/>
            <p:cNvSpPr/>
            <p:nvPr/>
          </p:nvSpPr>
          <p:spPr>
            <a:xfrm>
              <a:off x="5059672" y="3707112"/>
              <a:ext cx="870185" cy="168021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4165863" y="2825244"/>
              <a:ext cx="2423414" cy="1582596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5933652" y="4070729"/>
              <a:ext cx="652580" cy="414262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6244548" y="3925994"/>
              <a:ext cx="336344" cy="15870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5924753" y="3819372"/>
              <a:ext cx="166017" cy="162091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5716297" y="3837696"/>
              <a:ext cx="318795" cy="21922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5036283" y="4074572"/>
              <a:ext cx="133729" cy="201271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6242268" y="3241466"/>
              <a:ext cx="157368" cy="212902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6515035" y="4425845"/>
              <a:ext cx="275827" cy="180466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6164481" y="3628802"/>
              <a:ext cx="137024" cy="196181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6066601" y="3895378"/>
              <a:ext cx="109075" cy="115759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4995860" y="2826822"/>
              <a:ext cx="153058" cy="8296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4314066" y="3098399"/>
              <a:ext cx="68151" cy="5895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6033121" y="4037796"/>
              <a:ext cx="126712" cy="41929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6277351" y="4512782"/>
              <a:ext cx="73977" cy="49564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5593013" y="3756803"/>
              <a:ext cx="48308" cy="65177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6128383" y="4040252"/>
              <a:ext cx="75256" cy="39015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6153081" y="3531838"/>
              <a:ext cx="39879" cy="4777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6148712" y="3733936"/>
              <a:ext cx="44498" cy="49513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6698469" y="4213401"/>
              <a:ext cx="43586" cy="40745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6303300" y="3864736"/>
              <a:ext cx="38879" cy="40618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6334853" y="2890383"/>
              <a:ext cx="47705" cy="21276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6208523" y="3958456"/>
              <a:ext cx="45778" cy="2047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2591275" y="2760664"/>
              <a:ext cx="1902032" cy="1935371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4304152" y="2949058"/>
              <a:ext cx="125594" cy="48648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3308917" y="3554577"/>
              <a:ext cx="155088" cy="57568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3447721" y="3602652"/>
              <a:ext cx="97115" cy="37641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3584995" y="2962063"/>
              <a:ext cx="76271" cy="32843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3554486" y="3620887"/>
              <a:ext cx="34848" cy="22561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3672268" y="4634230"/>
              <a:ext cx="36878" cy="19966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3397898" y="3623979"/>
              <a:ext cx="33053" cy="19482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6599530" y="4000079"/>
              <a:ext cx="27875" cy="2725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4979091" y="2913950"/>
              <a:ext cx="32303" cy="19291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6174646" y="3964768"/>
              <a:ext cx="29494" cy="18998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6384617" y="3239888"/>
              <a:ext cx="27111" cy="2148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543366" y="3272795"/>
              <a:ext cx="31538" cy="6422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4754616" y="3377687"/>
              <a:ext cx="55177" cy="23109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881475" y="3383999"/>
              <a:ext cx="29758" cy="19138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463814" y="3315004"/>
              <a:ext cx="26434" cy="19431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757;p29"/>
          <p:cNvSpPr txBox="1"/>
          <p:nvPr/>
        </p:nvSpPr>
        <p:spPr>
          <a:xfrm>
            <a:off x="7492527" y="841822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58" name="Google Shape;758;p29"/>
          <p:cNvSpPr txBox="1"/>
          <p:nvPr/>
        </p:nvSpPr>
        <p:spPr>
          <a:xfrm>
            <a:off x="6902115" y="1310035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29"/>
          <p:cNvSpPr txBox="1"/>
          <p:nvPr/>
        </p:nvSpPr>
        <p:spPr>
          <a:xfrm>
            <a:off x="464073" y="893347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0" name="Google Shape;760;p29"/>
          <p:cNvSpPr txBox="1"/>
          <p:nvPr/>
        </p:nvSpPr>
        <p:spPr>
          <a:xfrm>
            <a:off x="464078" y="1350560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29"/>
          <p:cNvSpPr txBox="1"/>
          <p:nvPr/>
        </p:nvSpPr>
        <p:spPr>
          <a:xfrm>
            <a:off x="7492527" y="1738272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2" name="Google Shape;762;p29"/>
          <p:cNvSpPr txBox="1"/>
          <p:nvPr/>
        </p:nvSpPr>
        <p:spPr>
          <a:xfrm>
            <a:off x="6902127" y="2188122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29"/>
          <p:cNvSpPr txBox="1"/>
          <p:nvPr/>
        </p:nvSpPr>
        <p:spPr>
          <a:xfrm>
            <a:off x="464073" y="1784285"/>
            <a:ext cx="1187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4" name="Google Shape;764;p29"/>
          <p:cNvSpPr txBox="1"/>
          <p:nvPr/>
        </p:nvSpPr>
        <p:spPr>
          <a:xfrm>
            <a:off x="477860" y="2234147"/>
            <a:ext cx="17778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5" name="Google Shape;765;p29"/>
          <p:cNvGrpSpPr/>
          <p:nvPr/>
        </p:nvGrpSpPr>
        <p:grpSpPr>
          <a:xfrm>
            <a:off x="959963" y="2952548"/>
            <a:ext cx="2247088" cy="492627"/>
            <a:chOff x="1188563" y="2914448"/>
            <a:chExt cx="2247088" cy="492627"/>
          </a:xfrm>
        </p:grpSpPr>
        <p:sp>
          <p:nvSpPr>
            <p:cNvPr id="766" name="Google Shape;766;p29"/>
            <p:cNvSpPr/>
            <p:nvPr/>
          </p:nvSpPr>
          <p:spPr>
            <a:xfrm>
              <a:off x="1188563" y="2914448"/>
              <a:ext cx="1394400" cy="281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67" name="Google Shape;767;p29"/>
            <p:cNvCxnSpPr>
              <a:endCxn id="766" idx="3"/>
            </p:cNvCxnSpPr>
            <p:nvPr/>
          </p:nvCxnSpPr>
          <p:spPr>
            <a:xfrm rot="10800000">
              <a:off x="2582963" y="3054998"/>
              <a:ext cx="725100" cy="273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8" name="Google Shape;768;p29"/>
            <p:cNvSpPr/>
            <p:nvPr/>
          </p:nvSpPr>
          <p:spPr>
            <a:xfrm>
              <a:off x="3309950" y="3281375"/>
              <a:ext cx="125700" cy="12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959963" y="4016450"/>
            <a:ext cx="2663838" cy="401500"/>
            <a:chOff x="1188563" y="3978350"/>
            <a:chExt cx="2663838" cy="401500"/>
          </a:xfrm>
        </p:grpSpPr>
        <p:sp>
          <p:nvSpPr>
            <p:cNvPr id="770" name="Google Shape;770;p29"/>
            <p:cNvSpPr/>
            <p:nvPr/>
          </p:nvSpPr>
          <p:spPr>
            <a:xfrm>
              <a:off x="1188563" y="3978350"/>
              <a:ext cx="1394400" cy="281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1" name="Google Shape;771;p29"/>
            <p:cNvCxnSpPr>
              <a:endCxn id="770" idx="3"/>
            </p:cNvCxnSpPr>
            <p:nvPr/>
          </p:nvCxnSpPr>
          <p:spPr>
            <a:xfrm rot="10800000">
              <a:off x="2582963" y="4118900"/>
              <a:ext cx="1143600" cy="1908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2" name="Google Shape;772;p29"/>
            <p:cNvSpPr/>
            <p:nvPr/>
          </p:nvSpPr>
          <p:spPr>
            <a:xfrm>
              <a:off x="3726700" y="4254150"/>
              <a:ext cx="125700" cy="12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29"/>
          <p:cNvGrpSpPr/>
          <p:nvPr/>
        </p:nvGrpSpPr>
        <p:grpSpPr>
          <a:xfrm>
            <a:off x="5038400" y="3857475"/>
            <a:ext cx="3145638" cy="440075"/>
            <a:chOff x="4809800" y="3819375"/>
            <a:chExt cx="3145638" cy="440075"/>
          </a:xfrm>
        </p:grpSpPr>
        <p:sp>
          <p:nvSpPr>
            <p:cNvPr id="774" name="Google Shape;774;p29"/>
            <p:cNvSpPr/>
            <p:nvPr/>
          </p:nvSpPr>
          <p:spPr>
            <a:xfrm>
              <a:off x="6561038" y="3985550"/>
              <a:ext cx="1394400" cy="2739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5" name="Google Shape;775;p29"/>
            <p:cNvCxnSpPr>
              <a:endCxn id="774" idx="1"/>
            </p:cNvCxnSpPr>
            <p:nvPr/>
          </p:nvCxnSpPr>
          <p:spPr>
            <a:xfrm>
              <a:off x="4929638" y="3874400"/>
              <a:ext cx="1631400" cy="2481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6" name="Google Shape;776;p29"/>
            <p:cNvSpPr/>
            <p:nvPr/>
          </p:nvSpPr>
          <p:spPr>
            <a:xfrm>
              <a:off x="4809800" y="3819375"/>
              <a:ext cx="125700" cy="12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29"/>
          <p:cNvGrpSpPr/>
          <p:nvPr/>
        </p:nvGrpSpPr>
        <p:grpSpPr>
          <a:xfrm>
            <a:off x="5588525" y="2959747"/>
            <a:ext cx="2595513" cy="273900"/>
            <a:chOff x="5359925" y="2921647"/>
            <a:chExt cx="2595513" cy="273900"/>
          </a:xfrm>
        </p:grpSpPr>
        <p:sp>
          <p:nvSpPr>
            <p:cNvPr id="778" name="Google Shape;778;p29"/>
            <p:cNvSpPr/>
            <p:nvPr/>
          </p:nvSpPr>
          <p:spPr>
            <a:xfrm>
              <a:off x="6561038" y="2921647"/>
              <a:ext cx="1394400" cy="2739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779" name="Google Shape;779;p29"/>
            <p:cNvCxnSpPr>
              <a:endCxn id="778" idx="1"/>
            </p:cNvCxnSpPr>
            <p:nvPr/>
          </p:nvCxnSpPr>
          <p:spPr>
            <a:xfrm rot="10800000" flipH="1">
              <a:off x="5485538" y="3058597"/>
              <a:ext cx="1075500" cy="16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0" name="Google Shape;780;p29"/>
            <p:cNvSpPr/>
            <p:nvPr/>
          </p:nvSpPr>
          <p:spPr>
            <a:xfrm>
              <a:off x="5359925" y="3003700"/>
              <a:ext cx="125700" cy="12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29"/>
          <p:cNvGrpSpPr/>
          <p:nvPr/>
        </p:nvGrpSpPr>
        <p:grpSpPr>
          <a:xfrm>
            <a:off x="2591340" y="2217896"/>
            <a:ext cx="881709" cy="225207"/>
            <a:chOff x="2299508" y="1876230"/>
            <a:chExt cx="1107118" cy="282817"/>
          </a:xfrm>
        </p:grpSpPr>
        <p:sp>
          <p:nvSpPr>
            <p:cNvPr id="782" name="Google Shape;782;p29"/>
            <p:cNvSpPr/>
            <p:nvPr/>
          </p:nvSpPr>
          <p:spPr>
            <a:xfrm>
              <a:off x="2299508" y="1938426"/>
              <a:ext cx="1107118" cy="22062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2299508" y="1876230"/>
              <a:ext cx="1107118" cy="123464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rgbClr val="FCB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29"/>
          <p:cNvGrpSpPr/>
          <p:nvPr/>
        </p:nvGrpSpPr>
        <p:grpSpPr>
          <a:xfrm>
            <a:off x="3697458" y="2091647"/>
            <a:ext cx="881709" cy="351467"/>
            <a:chOff x="3662983" y="1717659"/>
            <a:chExt cx="1107118" cy="441376"/>
          </a:xfrm>
        </p:grpSpPr>
        <p:sp>
          <p:nvSpPr>
            <p:cNvPr id="785" name="Google Shape;785;p29"/>
            <p:cNvSpPr/>
            <p:nvPr/>
          </p:nvSpPr>
          <p:spPr>
            <a:xfrm>
              <a:off x="3662983" y="1814729"/>
              <a:ext cx="1107118" cy="344306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3662983" y="1717659"/>
              <a:ext cx="1107118" cy="192681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rgbClr val="BF6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29"/>
          <p:cNvGrpSpPr/>
          <p:nvPr/>
        </p:nvGrpSpPr>
        <p:grpSpPr>
          <a:xfrm>
            <a:off x="4803419" y="1972100"/>
            <a:ext cx="881745" cy="471012"/>
            <a:chOff x="5200766" y="1567531"/>
            <a:chExt cx="1107164" cy="591501"/>
          </a:xfrm>
        </p:grpSpPr>
        <p:sp>
          <p:nvSpPr>
            <p:cNvPr id="788" name="Google Shape;788;p29"/>
            <p:cNvSpPr/>
            <p:nvPr/>
          </p:nvSpPr>
          <p:spPr>
            <a:xfrm>
              <a:off x="5202312" y="1663100"/>
              <a:ext cx="1105618" cy="495932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9"/>
            <p:cNvSpPr/>
            <p:nvPr/>
          </p:nvSpPr>
          <p:spPr>
            <a:xfrm>
              <a:off x="5200766" y="1567531"/>
              <a:ext cx="1107164" cy="191135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rgbClr val="29AA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29"/>
          <p:cNvGrpSpPr/>
          <p:nvPr/>
        </p:nvGrpSpPr>
        <p:grpSpPr>
          <a:xfrm>
            <a:off x="5909415" y="1910480"/>
            <a:ext cx="881709" cy="532631"/>
            <a:chOff x="6673786" y="1490148"/>
            <a:chExt cx="1107118" cy="668883"/>
          </a:xfrm>
        </p:grpSpPr>
        <p:sp>
          <p:nvSpPr>
            <p:cNvPr id="791" name="Google Shape;791;p29"/>
            <p:cNvSpPr/>
            <p:nvPr/>
          </p:nvSpPr>
          <p:spPr>
            <a:xfrm>
              <a:off x="6675286" y="1587218"/>
              <a:ext cx="1105618" cy="571813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9"/>
            <p:cNvSpPr/>
            <p:nvPr/>
          </p:nvSpPr>
          <p:spPr>
            <a:xfrm>
              <a:off x="6673786" y="1490148"/>
              <a:ext cx="1107118" cy="192635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rgbClr val="068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29"/>
          <p:cNvSpPr/>
          <p:nvPr/>
        </p:nvSpPr>
        <p:spPr>
          <a:xfrm rot="5400000">
            <a:off x="2550850" y="1396200"/>
            <a:ext cx="962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rot="5400000">
            <a:off x="3697463" y="1355700"/>
            <a:ext cx="8817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rot="5400000">
            <a:off x="4888950" y="1270350"/>
            <a:ext cx="7110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rot="5400000">
            <a:off x="5994775" y="1270350"/>
            <a:ext cx="711000" cy="440700"/>
          </a:xfrm>
          <a:prstGeom prst="homePlate">
            <a:avLst>
              <a:gd name="adj" fmla="val 5000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29"/>
          <p:cNvGrpSpPr/>
          <p:nvPr/>
        </p:nvGrpSpPr>
        <p:grpSpPr>
          <a:xfrm>
            <a:off x="5084440" y="1228677"/>
            <a:ext cx="320020" cy="320020"/>
            <a:chOff x="1379798" y="1723250"/>
            <a:chExt cx="397887" cy="397887"/>
          </a:xfrm>
        </p:grpSpPr>
        <p:sp>
          <p:nvSpPr>
            <p:cNvPr id="798" name="Google Shape;798;p29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29"/>
          <p:cNvGrpSpPr/>
          <p:nvPr/>
        </p:nvGrpSpPr>
        <p:grpSpPr>
          <a:xfrm>
            <a:off x="2872182" y="1228750"/>
            <a:ext cx="320037" cy="320020"/>
            <a:chOff x="266768" y="1721375"/>
            <a:chExt cx="397907" cy="397887"/>
          </a:xfrm>
        </p:grpSpPr>
        <p:sp>
          <p:nvSpPr>
            <p:cNvPr id="803" name="Google Shape;803;p2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29"/>
          <p:cNvGrpSpPr/>
          <p:nvPr/>
        </p:nvGrpSpPr>
        <p:grpSpPr>
          <a:xfrm>
            <a:off x="3978291" y="1228677"/>
            <a:ext cx="320043" cy="320020"/>
            <a:chOff x="864491" y="1723250"/>
            <a:chExt cx="397866" cy="397887"/>
          </a:xfrm>
        </p:grpSpPr>
        <p:sp>
          <p:nvSpPr>
            <p:cNvPr id="806" name="Google Shape;806;p2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29"/>
          <p:cNvSpPr/>
          <p:nvPr/>
        </p:nvSpPr>
        <p:spPr>
          <a:xfrm>
            <a:off x="6190248" y="1263990"/>
            <a:ext cx="320054" cy="266692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0"/>
          <p:cNvSpPr/>
          <p:nvPr/>
        </p:nvSpPr>
        <p:spPr>
          <a:xfrm>
            <a:off x="468000" y="1594163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7167797" y="3758000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0"/>
          <p:cNvSpPr txBox="1"/>
          <p:nvPr/>
        </p:nvSpPr>
        <p:spPr>
          <a:xfrm>
            <a:off x="7699499" y="3796692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Info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7167701" y="1597688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0"/>
          <p:cNvSpPr txBox="1"/>
          <p:nvPr/>
        </p:nvSpPr>
        <p:spPr>
          <a:xfrm>
            <a:off x="7699500" y="1636379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Decision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0" name="Google Shape;820;p30"/>
          <p:cNvSpPr/>
          <p:nvPr/>
        </p:nvSpPr>
        <p:spPr>
          <a:xfrm>
            <a:off x="474800" y="3752750"/>
            <a:ext cx="1535100" cy="283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0"/>
          <p:cNvSpPr txBox="1"/>
          <p:nvPr/>
        </p:nvSpPr>
        <p:spPr>
          <a:xfrm>
            <a:off x="514174" y="3791419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Insight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2" name="Google Shape;822;p30"/>
          <p:cNvSpPr txBox="1"/>
          <p:nvPr/>
        </p:nvSpPr>
        <p:spPr>
          <a:xfrm>
            <a:off x="507452" y="1632844"/>
            <a:ext cx="979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23" name="Google Shape;823;p30"/>
          <p:cNvGrpSpPr/>
          <p:nvPr/>
        </p:nvGrpSpPr>
        <p:grpSpPr>
          <a:xfrm>
            <a:off x="2239825" y="3144225"/>
            <a:ext cx="4664350" cy="1511050"/>
            <a:chOff x="2302475" y="3016750"/>
            <a:chExt cx="4664350" cy="1511050"/>
          </a:xfrm>
        </p:grpSpPr>
        <p:sp>
          <p:nvSpPr>
            <p:cNvPr id="824" name="Google Shape;824;p30"/>
            <p:cNvSpPr/>
            <p:nvPr/>
          </p:nvSpPr>
          <p:spPr>
            <a:xfrm>
              <a:off x="3306488" y="3025175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3270527" y="3025175"/>
              <a:ext cx="935100" cy="2394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 txBox="1"/>
            <p:nvPr/>
          </p:nvSpPr>
          <p:spPr>
            <a:xfrm>
              <a:off x="2302475" y="3016750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7" name="Google Shape;827;p30"/>
            <p:cNvSpPr txBox="1"/>
            <p:nvPr/>
          </p:nvSpPr>
          <p:spPr>
            <a:xfrm>
              <a:off x="3556581" y="3033546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23%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306488" y="3446239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3270546" y="3446250"/>
              <a:ext cx="2393400" cy="239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 txBox="1"/>
            <p:nvPr/>
          </p:nvSpPr>
          <p:spPr>
            <a:xfrm>
              <a:off x="2305597" y="3446244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1" name="Google Shape;831;p30"/>
            <p:cNvSpPr txBox="1"/>
            <p:nvPr/>
          </p:nvSpPr>
          <p:spPr>
            <a:xfrm>
              <a:off x="3556581" y="3463033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3306488" y="3867303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3270527" y="3867300"/>
              <a:ext cx="2923500" cy="239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 txBox="1"/>
            <p:nvPr/>
          </p:nvSpPr>
          <p:spPr>
            <a:xfrm>
              <a:off x="2305597" y="3867322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5" name="Google Shape;835;p30"/>
            <p:cNvSpPr txBox="1"/>
            <p:nvPr/>
          </p:nvSpPr>
          <p:spPr>
            <a:xfrm>
              <a:off x="3556581" y="3884121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75%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3306488" y="4288366"/>
              <a:ext cx="3660300" cy="239400"/>
            </a:xfrm>
            <a:prstGeom prst="roundRect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3270525" y="4288375"/>
              <a:ext cx="3696300" cy="239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0"/>
            <p:cNvSpPr txBox="1"/>
            <p:nvPr/>
          </p:nvSpPr>
          <p:spPr>
            <a:xfrm>
              <a:off x="2305597" y="4288400"/>
              <a:ext cx="9270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39" name="Google Shape;839;p30"/>
            <p:cNvSpPr txBox="1"/>
            <p:nvPr/>
          </p:nvSpPr>
          <p:spPr>
            <a:xfrm>
              <a:off x="3556581" y="4305171"/>
              <a:ext cx="9798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100%</a:t>
              </a:r>
              <a:endParaRPr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40" name="Google Shape;840;p30"/>
          <p:cNvGrpSpPr/>
          <p:nvPr/>
        </p:nvGrpSpPr>
        <p:grpSpPr>
          <a:xfrm>
            <a:off x="2343283" y="1613888"/>
            <a:ext cx="4457433" cy="940800"/>
            <a:chOff x="2571883" y="1366213"/>
            <a:chExt cx="4457433" cy="940800"/>
          </a:xfrm>
        </p:grpSpPr>
        <p:sp>
          <p:nvSpPr>
            <p:cNvPr id="841" name="Google Shape;841;p30"/>
            <p:cNvSpPr/>
            <p:nvPr/>
          </p:nvSpPr>
          <p:spPr>
            <a:xfrm>
              <a:off x="2571883" y="1366213"/>
              <a:ext cx="935100" cy="940800"/>
            </a:xfrm>
            <a:prstGeom prst="blockArc">
              <a:avLst>
                <a:gd name="adj1" fmla="val 16091856"/>
                <a:gd name="adj2" fmla="val 21216322"/>
                <a:gd name="adj3" fmla="val 101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0"/>
            <p:cNvSpPr txBox="1"/>
            <p:nvPr/>
          </p:nvSpPr>
          <p:spPr>
            <a:xfrm>
              <a:off x="2574433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23%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3" name="Google Shape;843;p30"/>
            <p:cNvSpPr/>
            <p:nvPr/>
          </p:nvSpPr>
          <p:spPr>
            <a:xfrm>
              <a:off x="4864290" y="1366213"/>
              <a:ext cx="935100" cy="940800"/>
            </a:xfrm>
            <a:prstGeom prst="blockArc">
              <a:avLst>
                <a:gd name="adj1" fmla="val 16091856"/>
                <a:gd name="adj2" fmla="val 10732847"/>
                <a:gd name="adj3" fmla="val 927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0"/>
            <p:cNvSpPr txBox="1"/>
            <p:nvPr/>
          </p:nvSpPr>
          <p:spPr>
            <a:xfrm>
              <a:off x="4886254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75%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5" name="Google Shape;845;p30"/>
            <p:cNvSpPr/>
            <p:nvPr/>
          </p:nvSpPr>
          <p:spPr>
            <a:xfrm>
              <a:off x="3650082" y="1366213"/>
              <a:ext cx="935100" cy="940800"/>
            </a:xfrm>
            <a:prstGeom prst="blockArc">
              <a:avLst>
                <a:gd name="adj1" fmla="val 16091856"/>
                <a:gd name="adj2" fmla="val 7198756"/>
                <a:gd name="adj3" fmla="val 931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0"/>
            <p:cNvSpPr txBox="1"/>
            <p:nvPr/>
          </p:nvSpPr>
          <p:spPr>
            <a:xfrm>
              <a:off x="3652639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60%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7" name="Google Shape;847;p30"/>
            <p:cNvSpPr txBox="1"/>
            <p:nvPr/>
          </p:nvSpPr>
          <p:spPr>
            <a:xfrm>
              <a:off x="6099317" y="1699057"/>
              <a:ext cx="930000" cy="27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100%</a:t>
              </a:r>
              <a:endParaRPr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48" name="Google Shape;848;p30"/>
            <p:cNvSpPr/>
            <p:nvPr/>
          </p:nvSpPr>
          <p:spPr>
            <a:xfrm>
              <a:off x="6080081" y="1366213"/>
              <a:ext cx="930000" cy="940800"/>
            </a:xfrm>
            <a:prstGeom prst="donut">
              <a:avLst>
                <a:gd name="adj" fmla="val 861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30"/>
          <p:cNvSpPr txBox="1"/>
          <p:nvPr/>
        </p:nvSpPr>
        <p:spPr>
          <a:xfrm>
            <a:off x="457200" y="1870038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0" name="Google Shape;850;p30"/>
          <p:cNvSpPr txBox="1"/>
          <p:nvPr/>
        </p:nvSpPr>
        <p:spPr>
          <a:xfrm>
            <a:off x="7151700" y="1870038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full of iron oxide dust and has a reddish cast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1" name="Google Shape;851;p30"/>
          <p:cNvSpPr txBox="1"/>
          <p:nvPr/>
        </p:nvSpPr>
        <p:spPr>
          <a:xfrm>
            <a:off x="7151700" y="4027675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30"/>
          <p:cNvSpPr txBox="1"/>
          <p:nvPr/>
        </p:nvSpPr>
        <p:spPr>
          <a:xfrm>
            <a:off x="457200" y="4027675"/>
            <a:ext cx="15351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1"/>
          <p:cNvSpPr/>
          <p:nvPr/>
        </p:nvSpPr>
        <p:spPr>
          <a:xfrm rot="-5400000">
            <a:off x="192775" y="1950050"/>
            <a:ext cx="2706900" cy="2136900"/>
          </a:xfrm>
          <a:prstGeom prst="round2SameRect">
            <a:avLst>
              <a:gd name="adj1" fmla="val 17662"/>
              <a:gd name="adj2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9" name="Google Shape;859;p31"/>
          <p:cNvSpPr/>
          <p:nvPr/>
        </p:nvSpPr>
        <p:spPr>
          <a:xfrm>
            <a:off x="4411434" y="1305727"/>
            <a:ext cx="487809" cy="783105"/>
          </a:xfrm>
          <a:custGeom>
            <a:avLst/>
            <a:gdLst/>
            <a:ahLst/>
            <a:cxnLst/>
            <a:rect l="l" t="t" r="r" b="b"/>
            <a:pathLst>
              <a:path w="21131" h="37211" extrusionOk="0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F8AA05"/>
          </a:solidFill>
          <a:ln>
            <a:noFill/>
          </a:ln>
        </p:spPr>
      </p:sp>
      <p:sp>
        <p:nvSpPr>
          <p:cNvPr id="860" name="Google Shape;860;p31"/>
          <p:cNvSpPr/>
          <p:nvPr/>
        </p:nvSpPr>
        <p:spPr>
          <a:xfrm>
            <a:off x="4417489" y="1881451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E9BD2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1" name="Google Shape;861;p31"/>
          <p:cNvSpPr/>
          <p:nvPr/>
        </p:nvSpPr>
        <p:spPr>
          <a:xfrm rot="5400000">
            <a:off x="6516600" y="254251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2" name="Google Shape;862;p31"/>
          <p:cNvSpPr/>
          <p:nvPr/>
        </p:nvSpPr>
        <p:spPr>
          <a:xfrm>
            <a:off x="2647950" y="212130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3" name="Google Shape;863;p31"/>
          <p:cNvSpPr/>
          <p:nvPr/>
        </p:nvSpPr>
        <p:spPr>
          <a:xfrm>
            <a:off x="4417489" y="1881201"/>
            <a:ext cx="472012" cy="663651"/>
          </a:xfrm>
          <a:custGeom>
            <a:avLst/>
            <a:gdLst/>
            <a:ahLst/>
            <a:cxnLst/>
            <a:rect l="l" t="t" r="r" b="b"/>
            <a:pathLst>
              <a:path w="19766" h="34029" extrusionOk="0">
                <a:moveTo>
                  <a:pt x="19765" y="0"/>
                </a:moveTo>
                <a:lnTo>
                  <a:pt x="1" y="12299"/>
                </a:lnTo>
                <a:lnTo>
                  <a:pt x="1" y="34028"/>
                </a:lnTo>
                <a:lnTo>
                  <a:pt x="19765" y="27837"/>
                </a:lnTo>
                <a:lnTo>
                  <a:pt x="19765" y="0"/>
                </a:lnTo>
                <a:close/>
              </a:path>
            </a:pathLst>
          </a:custGeom>
          <a:solidFill>
            <a:srgbClr val="C765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4" name="Google Shape;864;p31"/>
          <p:cNvSpPr/>
          <p:nvPr/>
        </p:nvSpPr>
        <p:spPr>
          <a:xfrm rot="5400000">
            <a:off x="6516450" y="829969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5" name="Google Shape;865;p31"/>
          <p:cNvSpPr/>
          <p:nvPr/>
        </p:nvSpPr>
        <p:spPr>
          <a:xfrm>
            <a:off x="2647950" y="2577101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6" name="Google Shape;866;p31"/>
          <p:cNvSpPr/>
          <p:nvPr/>
        </p:nvSpPr>
        <p:spPr>
          <a:xfrm>
            <a:off x="4417489" y="2457516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F5D1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7" name="Google Shape;867;p31"/>
          <p:cNvSpPr/>
          <p:nvPr/>
        </p:nvSpPr>
        <p:spPr>
          <a:xfrm>
            <a:off x="4417489" y="2457061"/>
            <a:ext cx="472012" cy="543379"/>
          </a:xfrm>
          <a:custGeom>
            <a:avLst/>
            <a:gdLst/>
            <a:ahLst/>
            <a:cxnLst/>
            <a:rect l="l" t="t" r="r" b="b"/>
            <a:pathLst>
              <a:path w="19766" h="27862" extrusionOk="0">
                <a:moveTo>
                  <a:pt x="19765" y="1"/>
                </a:moveTo>
                <a:lnTo>
                  <a:pt x="1" y="6132"/>
                </a:lnTo>
                <a:lnTo>
                  <a:pt x="1" y="27861"/>
                </a:lnTo>
                <a:lnTo>
                  <a:pt x="19765" y="27837"/>
                </a:lnTo>
                <a:lnTo>
                  <a:pt x="19765" y="1"/>
                </a:lnTo>
                <a:close/>
              </a:path>
            </a:pathLst>
          </a:custGeom>
          <a:solidFill>
            <a:srgbClr val="8D3C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8" name="Google Shape;868;p31"/>
          <p:cNvSpPr/>
          <p:nvPr/>
        </p:nvSpPr>
        <p:spPr>
          <a:xfrm rot="5400000">
            <a:off x="6516450" y="1406223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9" name="Google Shape;869;p31"/>
          <p:cNvSpPr/>
          <p:nvPr/>
        </p:nvSpPr>
        <p:spPr>
          <a:xfrm>
            <a:off x="2647950" y="3033132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0" name="Google Shape;870;p31"/>
          <p:cNvSpPr/>
          <p:nvPr/>
        </p:nvSpPr>
        <p:spPr>
          <a:xfrm>
            <a:off x="4417489" y="3033132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E75B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1" name="Google Shape;871;p31"/>
          <p:cNvSpPr/>
          <p:nvPr/>
        </p:nvSpPr>
        <p:spPr>
          <a:xfrm>
            <a:off x="4417489" y="3032882"/>
            <a:ext cx="472012" cy="543359"/>
          </a:xfrm>
          <a:custGeom>
            <a:avLst/>
            <a:gdLst/>
            <a:ahLst/>
            <a:cxnLst/>
            <a:rect l="l" t="t" r="r" b="b"/>
            <a:pathLst>
              <a:path w="19766" h="27861" extrusionOk="0">
                <a:moveTo>
                  <a:pt x="1" y="0"/>
                </a:moveTo>
                <a:lnTo>
                  <a:pt x="1" y="21729"/>
                </a:lnTo>
                <a:lnTo>
                  <a:pt x="19765" y="27861"/>
                </a:lnTo>
                <a:lnTo>
                  <a:pt x="19765" y="24"/>
                </a:lnTo>
                <a:lnTo>
                  <a:pt x="1" y="0"/>
                </a:lnTo>
                <a:close/>
              </a:path>
            </a:pathLst>
          </a:custGeom>
          <a:solidFill>
            <a:srgbClr val="3D8B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2" name="Google Shape;872;p31"/>
          <p:cNvSpPr/>
          <p:nvPr/>
        </p:nvSpPr>
        <p:spPr>
          <a:xfrm rot="5400000">
            <a:off x="6516450" y="1981977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3" name="Google Shape;873;p31"/>
          <p:cNvSpPr/>
          <p:nvPr/>
        </p:nvSpPr>
        <p:spPr>
          <a:xfrm>
            <a:off x="2647950" y="348914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4" name="Google Shape;874;p31"/>
          <p:cNvSpPr/>
          <p:nvPr/>
        </p:nvSpPr>
        <p:spPr>
          <a:xfrm>
            <a:off x="4417489" y="3489144"/>
            <a:ext cx="472012" cy="663436"/>
          </a:xfrm>
          <a:custGeom>
            <a:avLst/>
            <a:gdLst/>
            <a:ahLst/>
            <a:cxnLst/>
            <a:rect l="l" t="t" r="r" b="b"/>
            <a:pathLst>
              <a:path w="19766" h="34018" extrusionOk="0">
                <a:moveTo>
                  <a:pt x="1" y="1"/>
                </a:moveTo>
                <a:lnTo>
                  <a:pt x="1" y="21730"/>
                </a:lnTo>
                <a:lnTo>
                  <a:pt x="19765" y="34017"/>
                </a:lnTo>
                <a:lnTo>
                  <a:pt x="19765" y="6180"/>
                </a:lnTo>
                <a:lnTo>
                  <a:pt x="1" y="1"/>
                </a:lnTo>
                <a:close/>
              </a:path>
            </a:pathLst>
          </a:custGeom>
          <a:solidFill>
            <a:srgbClr val="216D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5" name="Google Shape;875;p31"/>
          <p:cNvSpPr/>
          <p:nvPr/>
        </p:nvSpPr>
        <p:spPr>
          <a:xfrm>
            <a:off x="2647950" y="3945163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1"/>
                </a:moveTo>
                <a:lnTo>
                  <a:pt x="1" y="21730"/>
                </a:lnTo>
                <a:lnTo>
                  <a:pt x="65378" y="21730"/>
                </a:lnTo>
                <a:lnTo>
                  <a:pt x="6537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p31"/>
          <p:cNvSpPr/>
          <p:nvPr/>
        </p:nvSpPr>
        <p:spPr>
          <a:xfrm rot="5400000">
            <a:off x="6516450" y="2557725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7" name="Google Shape;877;p31"/>
          <p:cNvSpPr/>
          <p:nvPr/>
        </p:nvSpPr>
        <p:spPr>
          <a:xfrm rot="5400000">
            <a:off x="6516600" y="-321475"/>
            <a:ext cx="543000" cy="3797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8" name="Google Shape;878;p31"/>
          <p:cNvSpPr/>
          <p:nvPr/>
        </p:nvSpPr>
        <p:spPr>
          <a:xfrm>
            <a:off x="2647950" y="1665074"/>
            <a:ext cx="1769619" cy="423789"/>
          </a:xfrm>
          <a:custGeom>
            <a:avLst/>
            <a:gdLst/>
            <a:ahLst/>
            <a:cxnLst/>
            <a:rect l="l" t="t" r="r" b="b"/>
            <a:pathLst>
              <a:path w="65378" h="21730" extrusionOk="0">
                <a:moveTo>
                  <a:pt x="1" y="0"/>
                </a:moveTo>
                <a:lnTo>
                  <a:pt x="1" y="21729"/>
                </a:lnTo>
                <a:lnTo>
                  <a:pt x="65378" y="21729"/>
                </a:lnTo>
                <a:lnTo>
                  <a:pt x="653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9" name="Google Shape;879;p31"/>
          <p:cNvSpPr/>
          <p:nvPr/>
        </p:nvSpPr>
        <p:spPr>
          <a:xfrm rot="10800000" flipH="1">
            <a:off x="4411434" y="3945195"/>
            <a:ext cx="487809" cy="783105"/>
          </a:xfrm>
          <a:custGeom>
            <a:avLst/>
            <a:gdLst/>
            <a:ahLst/>
            <a:cxnLst/>
            <a:rect l="l" t="t" r="r" b="b"/>
            <a:pathLst>
              <a:path w="21131" h="37211" extrusionOk="0">
                <a:moveTo>
                  <a:pt x="0" y="17523"/>
                </a:moveTo>
                <a:lnTo>
                  <a:pt x="0" y="37211"/>
                </a:lnTo>
                <a:lnTo>
                  <a:pt x="21131" y="25357"/>
                </a:lnTo>
                <a:lnTo>
                  <a:pt x="21131" y="0"/>
                </a:lnTo>
                <a:close/>
              </a:path>
            </a:pathLst>
          </a:custGeom>
          <a:solidFill>
            <a:srgbClr val="103764"/>
          </a:solidFill>
          <a:ln>
            <a:noFill/>
          </a:ln>
        </p:spPr>
      </p:sp>
      <p:sp>
        <p:nvSpPr>
          <p:cNvPr id="880" name="Google Shape;880;p31"/>
          <p:cNvSpPr txBox="1"/>
          <p:nvPr/>
        </p:nvSpPr>
        <p:spPr>
          <a:xfrm>
            <a:off x="6654325" y="1306900"/>
            <a:ext cx="17817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1" name="Google Shape;881;p31"/>
          <p:cNvSpPr txBox="1"/>
          <p:nvPr/>
        </p:nvSpPr>
        <p:spPr>
          <a:xfrm>
            <a:off x="2677213" y="17229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Cost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6680725" y="1882950"/>
            <a:ext cx="1755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planet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6672025" y="2468538"/>
            <a:ext cx="1764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Google Shape;884;p31"/>
          <p:cNvSpPr txBox="1"/>
          <p:nvPr/>
        </p:nvSpPr>
        <p:spPr>
          <a:xfrm>
            <a:off x="6724825" y="30292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31"/>
          <p:cNvSpPr txBox="1"/>
          <p:nvPr/>
        </p:nvSpPr>
        <p:spPr>
          <a:xfrm>
            <a:off x="2677213" y="2178338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Backup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6" name="Google Shape;886;p31"/>
          <p:cNvSpPr txBox="1"/>
          <p:nvPr/>
        </p:nvSpPr>
        <p:spPr>
          <a:xfrm>
            <a:off x="2677213" y="263445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Safety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7" name="Google Shape;887;p31"/>
          <p:cNvSpPr txBox="1"/>
          <p:nvPr/>
        </p:nvSpPr>
        <p:spPr>
          <a:xfrm>
            <a:off x="2677295" y="3090375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Structure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8" name="Google Shape;888;p31"/>
          <p:cNvSpPr txBox="1"/>
          <p:nvPr/>
        </p:nvSpPr>
        <p:spPr>
          <a:xfrm>
            <a:off x="2677175" y="3546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Management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89" name="Google Shape;889;p31"/>
          <p:cNvSpPr txBox="1"/>
          <p:nvPr/>
        </p:nvSpPr>
        <p:spPr>
          <a:xfrm>
            <a:off x="2677213" y="4002400"/>
            <a:ext cx="17112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Transformation</a:t>
            </a:r>
            <a:endParaRPr sz="16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90" name="Google Shape;890;p31"/>
          <p:cNvSpPr txBox="1"/>
          <p:nvPr/>
        </p:nvSpPr>
        <p:spPr>
          <a:xfrm>
            <a:off x="6724825" y="36106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1"/>
          <p:cNvSpPr txBox="1"/>
          <p:nvPr/>
        </p:nvSpPr>
        <p:spPr>
          <a:xfrm>
            <a:off x="6724825" y="4192063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Venus has a really beautiful name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31"/>
          <p:cNvSpPr txBox="1"/>
          <p:nvPr/>
        </p:nvSpPr>
        <p:spPr>
          <a:xfrm>
            <a:off x="706988" y="2983938"/>
            <a:ext cx="171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Big Data Challenges</a:t>
            </a:r>
            <a:endParaRPr sz="19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893" name="Google Shape;893;p31"/>
          <p:cNvSpPr/>
          <p:nvPr/>
        </p:nvSpPr>
        <p:spPr>
          <a:xfrm>
            <a:off x="5611971" y="2545200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" name="Google Shape;894;p31"/>
          <p:cNvGrpSpPr/>
          <p:nvPr/>
        </p:nvGrpSpPr>
        <p:grpSpPr>
          <a:xfrm>
            <a:off x="5596019" y="1414089"/>
            <a:ext cx="351786" cy="326274"/>
            <a:chOff x="-62511900" y="4129100"/>
            <a:chExt cx="304050" cy="282000"/>
          </a:xfrm>
        </p:grpSpPr>
        <p:sp>
          <p:nvSpPr>
            <p:cNvPr id="895" name="Google Shape;895;p31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1"/>
          <p:cNvGrpSpPr/>
          <p:nvPr/>
        </p:nvGrpSpPr>
        <p:grpSpPr>
          <a:xfrm>
            <a:off x="5580530" y="1969044"/>
            <a:ext cx="382765" cy="367810"/>
            <a:chOff x="-62890750" y="3747425"/>
            <a:chExt cx="330825" cy="317900"/>
          </a:xfrm>
        </p:grpSpPr>
        <p:sp>
          <p:nvSpPr>
            <p:cNvPr id="901" name="Google Shape;901;p31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1"/>
          <p:cNvGrpSpPr/>
          <p:nvPr/>
        </p:nvGrpSpPr>
        <p:grpSpPr>
          <a:xfrm>
            <a:off x="5601626" y="4273007"/>
            <a:ext cx="340573" cy="339271"/>
            <a:chOff x="2085450" y="842250"/>
            <a:chExt cx="483700" cy="481850"/>
          </a:xfrm>
        </p:grpSpPr>
        <p:sp>
          <p:nvSpPr>
            <p:cNvPr id="916" name="Google Shape;916;p31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19" name="Google Shape;919;p31"/>
          <p:cNvGrpSpPr/>
          <p:nvPr/>
        </p:nvGrpSpPr>
        <p:grpSpPr>
          <a:xfrm>
            <a:off x="5588730" y="3697032"/>
            <a:ext cx="366364" cy="367290"/>
            <a:chOff x="-61783350" y="3743950"/>
            <a:chExt cx="316650" cy="317450"/>
          </a:xfrm>
        </p:grpSpPr>
        <p:sp>
          <p:nvSpPr>
            <p:cNvPr id="920" name="Google Shape;920;p31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2" name="Google Shape;922;p31"/>
          <p:cNvSpPr/>
          <p:nvPr/>
        </p:nvSpPr>
        <p:spPr>
          <a:xfrm>
            <a:off x="5597803" y="3131037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3" name="Google Shape;923;p31"/>
          <p:cNvGrpSpPr/>
          <p:nvPr/>
        </p:nvGrpSpPr>
        <p:grpSpPr>
          <a:xfrm>
            <a:off x="1391289" y="2513061"/>
            <a:ext cx="342580" cy="339271"/>
            <a:chOff x="5049725" y="1435050"/>
            <a:chExt cx="486550" cy="481850"/>
          </a:xfrm>
        </p:grpSpPr>
        <p:sp>
          <p:nvSpPr>
            <p:cNvPr id="924" name="Google Shape;924;p31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2"/>
          <p:cNvSpPr/>
          <p:nvPr/>
        </p:nvSpPr>
        <p:spPr>
          <a:xfrm>
            <a:off x="897900" y="3899075"/>
            <a:ext cx="6633900" cy="8331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2"/>
          <p:cNvSpPr/>
          <p:nvPr/>
        </p:nvSpPr>
        <p:spPr>
          <a:xfrm>
            <a:off x="999701" y="3987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2"/>
          <p:cNvSpPr/>
          <p:nvPr/>
        </p:nvSpPr>
        <p:spPr>
          <a:xfrm>
            <a:off x="897900" y="3069625"/>
            <a:ext cx="7348200" cy="833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2"/>
          <p:cNvSpPr/>
          <p:nvPr/>
        </p:nvSpPr>
        <p:spPr>
          <a:xfrm>
            <a:off x="897900" y="2238550"/>
            <a:ext cx="6327600" cy="8331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2"/>
          <p:cNvSpPr/>
          <p:nvPr/>
        </p:nvSpPr>
        <p:spPr>
          <a:xfrm>
            <a:off x="897900" y="1407125"/>
            <a:ext cx="7037100" cy="833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8" name="Google Shape;938;p32"/>
          <p:cNvSpPr/>
          <p:nvPr/>
        </p:nvSpPr>
        <p:spPr>
          <a:xfrm>
            <a:off x="7184276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2"/>
          <p:cNvSpPr txBox="1"/>
          <p:nvPr/>
        </p:nvSpPr>
        <p:spPr>
          <a:xfrm>
            <a:off x="1964850" y="1532075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Security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0" name="Google Shape;940;p32"/>
          <p:cNvSpPr txBox="1"/>
          <p:nvPr/>
        </p:nvSpPr>
        <p:spPr>
          <a:xfrm>
            <a:off x="4199575" y="15154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1" name="Google Shape;941;p32"/>
          <p:cNvSpPr txBox="1"/>
          <p:nvPr/>
        </p:nvSpPr>
        <p:spPr>
          <a:xfrm>
            <a:off x="7184197" y="15795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2" name="Google Shape;942;p32"/>
          <p:cNvSpPr/>
          <p:nvPr/>
        </p:nvSpPr>
        <p:spPr>
          <a:xfrm>
            <a:off x="6466052" y="2326708"/>
            <a:ext cx="657680" cy="657286"/>
          </a:xfrm>
          <a:custGeom>
            <a:avLst/>
            <a:gdLst/>
            <a:ahLst/>
            <a:cxnLst/>
            <a:rect l="l" t="t" r="r" b="b"/>
            <a:pathLst>
              <a:path w="20039" h="20027" extrusionOk="0">
                <a:moveTo>
                  <a:pt x="10013" y="0"/>
                </a:moveTo>
                <a:cubicBezTo>
                  <a:pt x="4489" y="0"/>
                  <a:pt x="0" y="4477"/>
                  <a:pt x="0" y="10013"/>
                </a:cubicBezTo>
                <a:cubicBezTo>
                  <a:pt x="0" y="15550"/>
                  <a:pt x="4489" y="20026"/>
                  <a:pt x="10013" y="20026"/>
                </a:cubicBezTo>
                <a:cubicBezTo>
                  <a:pt x="15550" y="20026"/>
                  <a:pt x="20038" y="15550"/>
                  <a:pt x="20038" y="10013"/>
                </a:cubicBezTo>
                <a:cubicBezTo>
                  <a:pt x="20038" y="4477"/>
                  <a:pt x="15550" y="0"/>
                  <a:pt x="100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2"/>
          <p:cNvSpPr txBox="1"/>
          <p:nvPr/>
        </p:nvSpPr>
        <p:spPr>
          <a:xfrm>
            <a:off x="1964850" y="2345324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Quality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4" name="Google Shape;944;p32"/>
          <p:cNvSpPr txBox="1"/>
          <p:nvPr/>
        </p:nvSpPr>
        <p:spPr>
          <a:xfrm>
            <a:off x="4199575" y="2345342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32"/>
          <p:cNvSpPr txBox="1"/>
          <p:nvPr/>
        </p:nvSpPr>
        <p:spPr>
          <a:xfrm>
            <a:off x="6466225" y="240937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46" name="Google Shape;946;p32"/>
          <p:cNvSpPr/>
          <p:nvPr/>
        </p:nvSpPr>
        <p:spPr>
          <a:xfrm>
            <a:off x="7498865" y="3156715"/>
            <a:ext cx="657286" cy="657286"/>
          </a:xfrm>
          <a:custGeom>
            <a:avLst/>
            <a:gdLst/>
            <a:ahLst/>
            <a:cxnLst/>
            <a:rect l="l" t="t" r="r" b="b"/>
            <a:pathLst>
              <a:path w="20027" h="20027" extrusionOk="0">
                <a:moveTo>
                  <a:pt x="10014" y="0"/>
                </a:moveTo>
                <a:cubicBezTo>
                  <a:pt x="4477" y="0"/>
                  <a:pt x="0" y="4477"/>
                  <a:pt x="0" y="10013"/>
                </a:cubicBezTo>
                <a:cubicBezTo>
                  <a:pt x="0" y="15538"/>
                  <a:pt x="4477" y="20026"/>
                  <a:pt x="10014" y="20026"/>
                </a:cubicBezTo>
                <a:cubicBezTo>
                  <a:pt x="15550" y="20026"/>
                  <a:pt x="20027" y="15538"/>
                  <a:pt x="20027" y="10013"/>
                </a:cubicBezTo>
                <a:cubicBezTo>
                  <a:pt x="20027" y="4477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2"/>
          <p:cNvSpPr txBox="1"/>
          <p:nvPr/>
        </p:nvSpPr>
        <p:spPr>
          <a:xfrm>
            <a:off x="1964850" y="3191773"/>
            <a:ext cx="1926900" cy="5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48" name="Google Shape;948;p32"/>
          <p:cNvSpPr txBox="1"/>
          <p:nvPr/>
        </p:nvSpPr>
        <p:spPr>
          <a:xfrm>
            <a:off x="4199575" y="3175208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32"/>
          <p:cNvSpPr txBox="1"/>
          <p:nvPr/>
        </p:nvSpPr>
        <p:spPr>
          <a:xfrm>
            <a:off x="7531845" y="3239205"/>
            <a:ext cx="591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32"/>
          <p:cNvSpPr/>
          <p:nvPr/>
        </p:nvSpPr>
        <p:spPr>
          <a:xfrm>
            <a:off x="6791571" y="3986296"/>
            <a:ext cx="657286" cy="657713"/>
          </a:xfrm>
          <a:custGeom>
            <a:avLst/>
            <a:gdLst/>
            <a:ahLst/>
            <a:cxnLst/>
            <a:rect l="l" t="t" r="r" b="b"/>
            <a:pathLst>
              <a:path w="20027" h="20040" extrusionOk="0">
                <a:moveTo>
                  <a:pt x="10013" y="1"/>
                </a:moveTo>
                <a:cubicBezTo>
                  <a:pt x="4477" y="1"/>
                  <a:pt x="0" y="4490"/>
                  <a:pt x="0" y="10014"/>
                </a:cubicBezTo>
                <a:cubicBezTo>
                  <a:pt x="0" y="15550"/>
                  <a:pt x="4477" y="20039"/>
                  <a:pt x="10013" y="20039"/>
                </a:cubicBezTo>
                <a:cubicBezTo>
                  <a:pt x="15550" y="20039"/>
                  <a:pt x="20026" y="15550"/>
                  <a:pt x="20026" y="10014"/>
                </a:cubicBezTo>
                <a:cubicBezTo>
                  <a:pt x="20026" y="4490"/>
                  <a:pt x="15550" y="1"/>
                  <a:pt x="1001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2"/>
          <p:cNvSpPr txBox="1"/>
          <p:nvPr/>
        </p:nvSpPr>
        <p:spPr>
          <a:xfrm>
            <a:off x="1964850" y="4005075"/>
            <a:ext cx="19269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Interpretation Risk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952" name="Google Shape;952;p32"/>
          <p:cNvSpPr txBox="1"/>
          <p:nvPr/>
        </p:nvSpPr>
        <p:spPr>
          <a:xfrm>
            <a:off x="4199575" y="4005075"/>
            <a:ext cx="1651200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Yes, Saturn is the ringed one. It’s a gas giant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32"/>
          <p:cNvSpPr txBox="1"/>
          <p:nvPr/>
        </p:nvSpPr>
        <p:spPr>
          <a:xfrm>
            <a:off x="6791525" y="4068825"/>
            <a:ext cx="6573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32"/>
          <p:cNvSpPr/>
          <p:nvPr/>
        </p:nvSpPr>
        <p:spPr>
          <a:xfrm>
            <a:off x="999701" y="14967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2"/>
          <p:cNvSpPr/>
          <p:nvPr/>
        </p:nvSpPr>
        <p:spPr>
          <a:xfrm>
            <a:off x="999701" y="2326276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2"/>
          <p:cNvSpPr/>
          <p:nvPr/>
        </p:nvSpPr>
        <p:spPr>
          <a:xfrm>
            <a:off x="999701" y="3156201"/>
            <a:ext cx="657319" cy="657286"/>
          </a:xfrm>
          <a:custGeom>
            <a:avLst/>
            <a:gdLst/>
            <a:ahLst/>
            <a:cxnLst/>
            <a:rect l="l" t="t" r="r" b="b"/>
            <a:pathLst>
              <a:path w="20028" h="20027" extrusionOk="0">
                <a:moveTo>
                  <a:pt x="10014" y="0"/>
                </a:moveTo>
                <a:cubicBezTo>
                  <a:pt x="4478" y="0"/>
                  <a:pt x="1" y="4489"/>
                  <a:pt x="1" y="10014"/>
                </a:cubicBezTo>
                <a:cubicBezTo>
                  <a:pt x="1" y="15550"/>
                  <a:pt x="4478" y="20027"/>
                  <a:pt x="10014" y="20027"/>
                </a:cubicBezTo>
                <a:cubicBezTo>
                  <a:pt x="15550" y="20027"/>
                  <a:pt x="20027" y="15550"/>
                  <a:pt x="20027" y="10014"/>
                </a:cubicBezTo>
                <a:cubicBezTo>
                  <a:pt x="20027" y="4489"/>
                  <a:pt x="15550" y="0"/>
                  <a:pt x="100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7" name="Google Shape;957;p32"/>
          <p:cNvGrpSpPr/>
          <p:nvPr/>
        </p:nvGrpSpPr>
        <p:grpSpPr>
          <a:xfrm>
            <a:off x="1145489" y="1668418"/>
            <a:ext cx="365770" cy="365770"/>
            <a:chOff x="-3137650" y="2408950"/>
            <a:chExt cx="291450" cy="292125"/>
          </a:xfrm>
        </p:grpSpPr>
        <p:sp>
          <p:nvSpPr>
            <p:cNvPr id="958" name="Google Shape;958;p32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2"/>
          <p:cNvGrpSpPr/>
          <p:nvPr/>
        </p:nvGrpSpPr>
        <p:grpSpPr>
          <a:xfrm>
            <a:off x="1145487" y="2472043"/>
            <a:ext cx="365774" cy="365774"/>
            <a:chOff x="1487200" y="4993750"/>
            <a:chExt cx="483125" cy="483125"/>
          </a:xfrm>
        </p:grpSpPr>
        <p:sp>
          <p:nvSpPr>
            <p:cNvPr id="964" name="Google Shape;964;p3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966" name="Google Shape;966;p32"/>
          <p:cNvGrpSpPr/>
          <p:nvPr/>
        </p:nvGrpSpPr>
        <p:grpSpPr>
          <a:xfrm>
            <a:off x="1145493" y="3306371"/>
            <a:ext cx="365763" cy="357988"/>
            <a:chOff x="-6713450" y="2397900"/>
            <a:chExt cx="295375" cy="291450"/>
          </a:xfrm>
        </p:grpSpPr>
        <p:sp>
          <p:nvSpPr>
            <p:cNvPr id="967" name="Google Shape;967;p32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2"/>
          <p:cNvGrpSpPr/>
          <p:nvPr/>
        </p:nvGrpSpPr>
        <p:grpSpPr>
          <a:xfrm>
            <a:off x="1145489" y="4134517"/>
            <a:ext cx="365770" cy="365749"/>
            <a:chOff x="-2060175" y="2768875"/>
            <a:chExt cx="291450" cy="292225"/>
          </a:xfrm>
        </p:grpSpPr>
        <p:sp>
          <p:nvSpPr>
            <p:cNvPr id="970" name="Google Shape;970;p32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3"/>
          <p:cNvSpPr/>
          <p:nvPr/>
        </p:nvSpPr>
        <p:spPr>
          <a:xfrm flipH="1">
            <a:off x="4016597" y="1411501"/>
            <a:ext cx="3063900" cy="3063900"/>
          </a:xfrm>
          <a:prstGeom prst="arc">
            <a:avLst>
              <a:gd name="adj1" fmla="val 16200000"/>
              <a:gd name="adj2" fmla="val 4359177"/>
            </a:avLst>
          </a:prstGeom>
          <a:noFill/>
          <a:ln w="2286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3"/>
          <p:cNvSpPr/>
          <p:nvPr/>
        </p:nvSpPr>
        <p:spPr>
          <a:xfrm rot="6346241">
            <a:off x="4929795" y="4293766"/>
            <a:ext cx="500022" cy="286729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3"/>
          <p:cNvSpPr/>
          <p:nvPr/>
        </p:nvSpPr>
        <p:spPr>
          <a:xfrm flipH="1">
            <a:off x="4309088" y="1704010"/>
            <a:ext cx="2478900" cy="2478900"/>
          </a:xfrm>
          <a:prstGeom prst="arc">
            <a:avLst>
              <a:gd name="adj1" fmla="val 16200000"/>
              <a:gd name="adj2" fmla="val 9118718"/>
            </a:avLst>
          </a:prstGeom>
          <a:noFill/>
          <a:ln w="2286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3"/>
          <p:cNvSpPr/>
          <p:nvPr/>
        </p:nvSpPr>
        <p:spPr>
          <a:xfrm rot="1769334">
            <a:off x="6415115" y="3324722"/>
            <a:ext cx="499741" cy="286673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1" name="Google Shape;981;p33"/>
          <p:cNvSpPr/>
          <p:nvPr/>
        </p:nvSpPr>
        <p:spPr>
          <a:xfrm flipH="1">
            <a:off x="4596241" y="1990904"/>
            <a:ext cx="1904853" cy="1904853"/>
          </a:xfrm>
          <a:prstGeom prst="arc">
            <a:avLst>
              <a:gd name="adj1" fmla="val 16200000"/>
              <a:gd name="adj2" fmla="val 13853038"/>
            </a:avLst>
          </a:prstGeom>
          <a:noFill/>
          <a:ln w="2286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3"/>
          <p:cNvSpPr/>
          <p:nvPr/>
        </p:nvSpPr>
        <p:spPr>
          <a:xfrm rot="-2968388">
            <a:off x="5846981" y="2034015"/>
            <a:ext cx="499884" cy="28671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3"/>
          <p:cNvGrpSpPr/>
          <p:nvPr/>
        </p:nvGrpSpPr>
        <p:grpSpPr>
          <a:xfrm>
            <a:off x="6444254" y="2189850"/>
            <a:ext cx="2242552" cy="756351"/>
            <a:chOff x="6444254" y="1938775"/>
            <a:chExt cx="2242552" cy="756351"/>
          </a:xfrm>
        </p:grpSpPr>
        <p:sp>
          <p:nvSpPr>
            <p:cNvPr id="984" name="Google Shape;984;p33"/>
            <p:cNvSpPr txBox="1"/>
            <p:nvPr/>
          </p:nvSpPr>
          <p:spPr>
            <a:xfrm flipH="1">
              <a:off x="7277076" y="1938775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90%</a:t>
              </a:r>
              <a:endParaRPr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85" name="Google Shape;985;p33"/>
            <p:cNvCxnSpPr/>
            <p:nvPr/>
          </p:nvCxnSpPr>
          <p:spPr>
            <a:xfrm rot="10800000">
              <a:off x="6444254" y="2370302"/>
              <a:ext cx="1649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86" name="Google Shape;986;p33"/>
            <p:cNvSpPr/>
            <p:nvPr/>
          </p:nvSpPr>
          <p:spPr>
            <a:xfrm>
              <a:off x="8047675" y="2055994"/>
              <a:ext cx="639131" cy="639131"/>
            </a:xfrm>
            <a:custGeom>
              <a:avLst/>
              <a:gdLst/>
              <a:ahLst/>
              <a:cxnLst/>
              <a:rect l="l" t="t" r="r" b="b"/>
              <a:pathLst>
                <a:path w="27931" h="27931" extrusionOk="0">
                  <a:moveTo>
                    <a:pt x="13957" y="1"/>
                  </a:moveTo>
                  <a:cubicBezTo>
                    <a:pt x="6217" y="1"/>
                    <a:pt x="1" y="6284"/>
                    <a:pt x="1" y="13958"/>
                  </a:cubicBezTo>
                  <a:cubicBezTo>
                    <a:pt x="1" y="21715"/>
                    <a:pt x="6217" y="27931"/>
                    <a:pt x="13957" y="27931"/>
                  </a:cubicBezTo>
                  <a:cubicBezTo>
                    <a:pt x="21715" y="27931"/>
                    <a:pt x="27931" y="21715"/>
                    <a:pt x="27931" y="13958"/>
                  </a:cubicBezTo>
                  <a:cubicBezTo>
                    <a:pt x="27931" y="6284"/>
                    <a:pt x="21715" y="1"/>
                    <a:pt x="13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33"/>
          <p:cNvGrpSpPr/>
          <p:nvPr/>
        </p:nvGrpSpPr>
        <p:grpSpPr>
          <a:xfrm>
            <a:off x="6625454" y="3096487"/>
            <a:ext cx="2061312" cy="738925"/>
            <a:chOff x="6625454" y="2845412"/>
            <a:chExt cx="2061312" cy="738925"/>
          </a:xfrm>
        </p:grpSpPr>
        <p:sp>
          <p:nvSpPr>
            <p:cNvPr id="988" name="Google Shape;988;p33"/>
            <p:cNvSpPr txBox="1"/>
            <p:nvPr/>
          </p:nvSpPr>
          <p:spPr>
            <a:xfrm flipH="1">
              <a:off x="7277076" y="2845412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70%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89" name="Google Shape;989;p33"/>
            <p:cNvCxnSpPr/>
            <p:nvPr/>
          </p:nvCxnSpPr>
          <p:spPr>
            <a:xfrm rot="10800000">
              <a:off x="6625454" y="3277176"/>
              <a:ext cx="1467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90" name="Google Shape;990;p33"/>
            <p:cNvSpPr/>
            <p:nvPr/>
          </p:nvSpPr>
          <p:spPr>
            <a:xfrm>
              <a:off x="8046978" y="2944228"/>
              <a:ext cx="639789" cy="640109"/>
            </a:xfrm>
            <a:custGeom>
              <a:avLst/>
              <a:gdLst/>
              <a:ahLst/>
              <a:cxnLst/>
              <a:rect l="l" t="t" r="r" b="b"/>
              <a:pathLst>
                <a:path w="27914" h="27931" extrusionOk="0">
                  <a:moveTo>
                    <a:pt x="13957" y="1"/>
                  </a:moveTo>
                  <a:cubicBezTo>
                    <a:pt x="6199" y="1"/>
                    <a:pt x="0" y="6217"/>
                    <a:pt x="0" y="13974"/>
                  </a:cubicBezTo>
                  <a:cubicBezTo>
                    <a:pt x="0" y="21648"/>
                    <a:pt x="6199" y="27931"/>
                    <a:pt x="13957" y="27931"/>
                  </a:cubicBezTo>
                  <a:cubicBezTo>
                    <a:pt x="21630" y="27931"/>
                    <a:pt x="27913" y="21648"/>
                    <a:pt x="27913" y="13974"/>
                  </a:cubicBezTo>
                  <a:cubicBezTo>
                    <a:pt x="27913" y="6217"/>
                    <a:pt x="21630" y="1"/>
                    <a:pt x="13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33"/>
          <p:cNvGrpSpPr/>
          <p:nvPr/>
        </p:nvGrpSpPr>
        <p:grpSpPr>
          <a:xfrm>
            <a:off x="5091783" y="4003125"/>
            <a:ext cx="3594999" cy="722468"/>
            <a:chOff x="5091783" y="3752050"/>
            <a:chExt cx="3594999" cy="722468"/>
          </a:xfrm>
        </p:grpSpPr>
        <p:sp>
          <p:nvSpPr>
            <p:cNvPr id="992" name="Google Shape;992;p33"/>
            <p:cNvSpPr txBox="1"/>
            <p:nvPr/>
          </p:nvSpPr>
          <p:spPr>
            <a:xfrm flipH="1">
              <a:off x="7277076" y="3752050"/>
              <a:ext cx="736500" cy="3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993" name="Google Shape;993;p33"/>
            <p:cNvCxnSpPr>
              <a:endCxn id="976" idx="2"/>
            </p:cNvCxnSpPr>
            <p:nvPr/>
          </p:nvCxnSpPr>
          <p:spPr>
            <a:xfrm flipH="1">
              <a:off x="5091783" y="4148647"/>
              <a:ext cx="3006000" cy="6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994" name="Google Shape;994;p33"/>
            <p:cNvSpPr/>
            <p:nvPr/>
          </p:nvSpPr>
          <p:spPr>
            <a:xfrm>
              <a:off x="8030999" y="3820304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5" name="Google Shape;995;p33"/>
          <p:cNvSpPr/>
          <p:nvPr/>
        </p:nvSpPr>
        <p:spPr>
          <a:xfrm rot="5400000">
            <a:off x="1737450" y="892541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6" name="Google Shape;996;p33"/>
          <p:cNvSpPr/>
          <p:nvPr/>
        </p:nvSpPr>
        <p:spPr>
          <a:xfrm rot="5400000">
            <a:off x="966600" y="1663400"/>
            <a:ext cx="361800" cy="1380600"/>
          </a:xfrm>
          <a:prstGeom prst="round2SameRect">
            <a:avLst>
              <a:gd name="adj1" fmla="val 46128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7" name="Google Shape;997;p33"/>
          <p:cNvSpPr txBox="1"/>
          <p:nvPr/>
        </p:nvSpPr>
        <p:spPr>
          <a:xfrm>
            <a:off x="633334" y="2244041"/>
            <a:ext cx="4035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98" name="Google Shape;998;p33"/>
          <p:cNvSpPr/>
          <p:nvPr/>
        </p:nvSpPr>
        <p:spPr>
          <a:xfrm rot="5400000">
            <a:off x="1737450" y="2070874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99" name="Google Shape;999;p33"/>
          <p:cNvSpPr/>
          <p:nvPr/>
        </p:nvSpPr>
        <p:spPr>
          <a:xfrm rot="5400000">
            <a:off x="660600" y="3148900"/>
            <a:ext cx="361800" cy="76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0" name="Google Shape;1000;p33"/>
          <p:cNvSpPr txBox="1"/>
          <p:nvPr/>
        </p:nvSpPr>
        <p:spPr>
          <a:xfrm>
            <a:off x="633334" y="3423547"/>
            <a:ext cx="3915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1" name="Google Shape;1001;p33"/>
          <p:cNvSpPr/>
          <p:nvPr/>
        </p:nvSpPr>
        <p:spPr>
          <a:xfrm rot="5400000">
            <a:off x="1737450" y="1481413"/>
            <a:ext cx="361800" cy="2922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2" name="Google Shape;1002;p33"/>
          <p:cNvSpPr/>
          <p:nvPr/>
        </p:nvSpPr>
        <p:spPr>
          <a:xfrm rot="5400000">
            <a:off x="1268700" y="1951343"/>
            <a:ext cx="361800" cy="19848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03" name="Google Shape;1003;p33"/>
          <p:cNvSpPr txBox="1"/>
          <p:nvPr/>
        </p:nvSpPr>
        <p:spPr>
          <a:xfrm>
            <a:off x="634234" y="2831307"/>
            <a:ext cx="401100" cy="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65%</a:t>
            </a:r>
            <a:endParaRPr sz="16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4" name="Google Shape;1004;p33"/>
          <p:cNvSpPr txBox="1"/>
          <p:nvPr/>
        </p:nvSpPr>
        <p:spPr>
          <a:xfrm>
            <a:off x="457200" y="1141025"/>
            <a:ext cx="1022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</a:t>
            </a:r>
            <a:endParaRPr sz="16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5" name="Google Shape;1005;p33"/>
          <p:cNvSpPr txBox="1"/>
          <p:nvPr/>
        </p:nvSpPr>
        <p:spPr>
          <a:xfrm>
            <a:off x="457200" y="1407900"/>
            <a:ext cx="22425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very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33"/>
          <p:cNvSpPr txBox="1"/>
          <p:nvPr/>
        </p:nvSpPr>
        <p:spPr>
          <a:xfrm>
            <a:off x="7664075" y="1141025"/>
            <a:ext cx="1022700" cy="2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</a:t>
            </a:r>
            <a:endParaRPr sz="16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007" name="Google Shape;1007;p33"/>
          <p:cNvSpPr txBox="1"/>
          <p:nvPr/>
        </p:nvSpPr>
        <p:spPr>
          <a:xfrm>
            <a:off x="6444225" y="1407900"/>
            <a:ext cx="22425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33"/>
          <p:cNvSpPr/>
          <p:nvPr/>
        </p:nvSpPr>
        <p:spPr>
          <a:xfrm>
            <a:off x="457199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3"/>
          <p:cNvSpPr/>
          <p:nvPr/>
        </p:nvSpPr>
        <p:spPr>
          <a:xfrm>
            <a:off x="1586361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3"/>
          <p:cNvSpPr/>
          <p:nvPr/>
        </p:nvSpPr>
        <p:spPr>
          <a:xfrm>
            <a:off x="2715524" y="4071379"/>
            <a:ext cx="655783" cy="654214"/>
          </a:xfrm>
          <a:custGeom>
            <a:avLst/>
            <a:gdLst/>
            <a:ahLst/>
            <a:cxnLst/>
            <a:rect l="l" t="t" r="r" b="b"/>
            <a:pathLst>
              <a:path w="27998" h="27931" extrusionOk="0">
                <a:moveTo>
                  <a:pt x="14024" y="1"/>
                </a:moveTo>
                <a:cubicBezTo>
                  <a:pt x="6283" y="1"/>
                  <a:pt x="0" y="6217"/>
                  <a:pt x="0" y="13974"/>
                </a:cubicBezTo>
                <a:cubicBezTo>
                  <a:pt x="0" y="21648"/>
                  <a:pt x="6283" y="27931"/>
                  <a:pt x="14024" y="27931"/>
                </a:cubicBezTo>
                <a:cubicBezTo>
                  <a:pt x="21714" y="27931"/>
                  <a:pt x="27997" y="21648"/>
                  <a:pt x="27997" y="13974"/>
                </a:cubicBezTo>
                <a:cubicBezTo>
                  <a:pt x="27997" y="6217"/>
                  <a:pt x="21714" y="1"/>
                  <a:pt x="14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3"/>
          <p:cNvSpPr/>
          <p:nvPr/>
        </p:nvSpPr>
        <p:spPr>
          <a:xfrm>
            <a:off x="8185561" y="4243074"/>
            <a:ext cx="365746" cy="357979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3"/>
          <p:cNvGrpSpPr/>
          <p:nvPr/>
        </p:nvGrpSpPr>
        <p:grpSpPr>
          <a:xfrm>
            <a:off x="629840" y="4216478"/>
            <a:ext cx="365751" cy="365756"/>
            <a:chOff x="-4211975" y="2046625"/>
            <a:chExt cx="292250" cy="290675"/>
          </a:xfrm>
        </p:grpSpPr>
        <p:sp>
          <p:nvSpPr>
            <p:cNvPr id="1013" name="Google Shape;1013;p33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5" name="Google Shape;1015;p33"/>
          <p:cNvGrpSpPr/>
          <p:nvPr/>
        </p:nvGrpSpPr>
        <p:grpSpPr>
          <a:xfrm>
            <a:off x="1731364" y="4215283"/>
            <a:ext cx="365770" cy="365749"/>
            <a:chOff x="-1333200" y="2770450"/>
            <a:chExt cx="291450" cy="292225"/>
          </a:xfrm>
        </p:grpSpPr>
        <p:sp>
          <p:nvSpPr>
            <p:cNvPr id="1016" name="Google Shape;1016;p33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33"/>
          <p:cNvGrpSpPr/>
          <p:nvPr/>
        </p:nvGrpSpPr>
        <p:grpSpPr>
          <a:xfrm>
            <a:off x="8185557" y="3337512"/>
            <a:ext cx="365754" cy="365770"/>
            <a:chOff x="-5635200" y="2037975"/>
            <a:chExt cx="293025" cy="291450"/>
          </a:xfrm>
        </p:grpSpPr>
        <p:sp>
          <p:nvSpPr>
            <p:cNvPr id="1019" name="Google Shape;1019;p33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33"/>
          <p:cNvGrpSpPr/>
          <p:nvPr/>
        </p:nvGrpSpPr>
        <p:grpSpPr>
          <a:xfrm>
            <a:off x="8185557" y="2431950"/>
            <a:ext cx="365754" cy="365770"/>
            <a:chOff x="-3854375" y="2046625"/>
            <a:chExt cx="293025" cy="291450"/>
          </a:xfrm>
        </p:grpSpPr>
        <p:sp>
          <p:nvSpPr>
            <p:cNvPr id="1022" name="Google Shape;1022;p33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33"/>
          <p:cNvGrpSpPr/>
          <p:nvPr/>
        </p:nvGrpSpPr>
        <p:grpSpPr>
          <a:xfrm>
            <a:off x="2873970" y="4214749"/>
            <a:ext cx="365770" cy="365752"/>
            <a:chOff x="-3852025" y="2764950"/>
            <a:chExt cx="291450" cy="293000"/>
          </a:xfrm>
        </p:grpSpPr>
        <p:sp>
          <p:nvSpPr>
            <p:cNvPr id="1025" name="Google Shape;1025;p33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2" name="Google Shape;1032;p34"/>
          <p:cNvSpPr txBox="1"/>
          <p:nvPr/>
        </p:nvSpPr>
        <p:spPr>
          <a:xfrm>
            <a:off x="448051" y="1617913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3" name="Google Shape;1033;p34"/>
          <p:cNvSpPr txBox="1"/>
          <p:nvPr/>
        </p:nvSpPr>
        <p:spPr>
          <a:xfrm>
            <a:off x="448050" y="1337400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interpretation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4" name="Google Shape;1034;p34"/>
          <p:cNvSpPr txBox="1"/>
          <p:nvPr/>
        </p:nvSpPr>
        <p:spPr>
          <a:xfrm>
            <a:off x="448051" y="2949200"/>
            <a:ext cx="1370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a small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Google Shape;1035;p34"/>
          <p:cNvSpPr txBox="1"/>
          <p:nvPr/>
        </p:nvSpPr>
        <p:spPr>
          <a:xfrm>
            <a:off x="448050" y="2668675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Geo expansion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6" name="Google Shape;1036;p34"/>
          <p:cNvSpPr txBox="1"/>
          <p:nvPr/>
        </p:nvSpPr>
        <p:spPr>
          <a:xfrm>
            <a:off x="2386898" y="1617913"/>
            <a:ext cx="14484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Google Shape;1037;p34"/>
          <p:cNvSpPr txBox="1"/>
          <p:nvPr/>
        </p:nvSpPr>
        <p:spPr>
          <a:xfrm>
            <a:off x="2386898" y="1337400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Structured data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8" name="Google Shape;1038;p34"/>
          <p:cNvSpPr txBox="1"/>
          <p:nvPr/>
        </p:nvSpPr>
        <p:spPr>
          <a:xfrm>
            <a:off x="2386898" y="2920625"/>
            <a:ext cx="1370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far away from Earth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9" name="Google Shape;1039;p34"/>
          <p:cNvSpPr txBox="1"/>
          <p:nvPr/>
        </p:nvSpPr>
        <p:spPr>
          <a:xfrm>
            <a:off x="2386898" y="2640102"/>
            <a:ext cx="1820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Variability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40" name="Google Shape;1040;p34"/>
          <p:cNvGrpSpPr/>
          <p:nvPr/>
        </p:nvGrpSpPr>
        <p:grpSpPr>
          <a:xfrm>
            <a:off x="2425382" y="4071379"/>
            <a:ext cx="655783" cy="654214"/>
            <a:chOff x="2715524" y="4071379"/>
            <a:chExt cx="655783" cy="654214"/>
          </a:xfrm>
        </p:grpSpPr>
        <p:sp>
          <p:nvSpPr>
            <p:cNvPr id="1041" name="Google Shape;1041;p34"/>
            <p:cNvSpPr/>
            <p:nvPr/>
          </p:nvSpPr>
          <p:spPr>
            <a:xfrm>
              <a:off x="2715524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2" name="Google Shape;1042;p34"/>
            <p:cNvGrpSpPr/>
            <p:nvPr/>
          </p:nvGrpSpPr>
          <p:grpSpPr>
            <a:xfrm>
              <a:off x="2852029" y="4214576"/>
              <a:ext cx="382765" cy="367810"/>
              <a:chOff x="-62890750" y="3747425"/>
              <a:chExt cx="330825" cy="317900"/>
            </a:xfrm>
          </p:grpSpPr>
          <p:sp>
            <p:nvSpPr>
              <p:cNvPr id="1043" name="Google Shape;1043;p34"/>
              <p:cNvSpPr/>
              <p:nvPr/>
            </p:nvSpPr>
            <p:spPr>
              <a:xfrm>
                <a:off x="-62890750" y="3747425"/>
                <a:ext cx="313500" cy="195825"/>
              </a:xfrm>
              <a:custGeom>
                <a:avLst/>
                <a:gdLst/>
                <a:ahLst/>
                <a:cxnLst/>
                <a:rect l="l" t="t" r="r" b="b"/>
                <a:pathLst>
                  <a:path w="12540" h="7833" extrusionOk="0">
                    <a:moveTo>
                      <a:pt x="6591" y="0"/>
                    </a:moveTo>
                    <a:cubicBezTo>
                      <a:pt x="4966" y="0"/>
                      <a:pt x="3342" y="616"/>
                      <a:pt x="2112" y="1846"/>
                    </a:cubicBezTo>
                    <a:cubicBezTo>
                      <a:pt x="663" y="3296"/>
                      <a:pt x="1" y="5438"/>
                      <a:pt x="379" y="7454"/>
                    </a:cubicBezTo>
                    <a:cubicBezTo>
                      <a:pt x="442" y="7675"/>
                      <a:pt x="568" y="7832"/>
                      <a:pt x="789" y="7832"/>
                    </a:cubicBezTo>
                    <a:lnTo>
                      <a:pt x="852" y="7832"/>
                    </a:lnTo>
                    <a:cubicBezTo>
                      <a:pt x="1104" y="7801"/>
                      <a:pt x="1198" y="7549"/>
                      <a:pt x="1167" y="7360"/>
                    </a:cubicBezTo>
                    <a:cubicBezTo>
                      <a:pt x="852" y="5596"/>
                      <a:pt x="1419" y="3737"/>
                      <a:pt x="2710" y="2477"/>
                    </a:cubicBezTo>
                    <a:cubicBezTo>
                      <a:pt x="3719" y="1437"/>
                      <a:pt x="5136" y="870"/>
                      <a:pt x="6617" y="870"/>
                    </a:cubicBezTo>
                    <a:cubicBezTo>
                      <a:pt x="7940" y="870"/>
                      <a:pt x="9200" y="1342"/>
                      <a:pt x="10177" y="2193"/>
                    </a:cubicBezTo>
                    <a:lnTo>
                      <a:pt x="9610" y="2792"/>
                    </a:lnTo>
                    <a:cubicBezTo>
                      <a:pt x="9484" y="2918"/>
                      <a:pt x="9452" y="3075"/>
                      <a:pt x="9484" y="3170"/>
                    </a:cubicBezTo>
                    <a:cubicBezTo>
                      <a:pt x="9515" y="3327"/>
                      <a:pt x="9641" y="3422"/>
                      <a:pt x="9799" y="3453"/>
                    </a:cubicBezTo>
                    <a:lnTo>
                      <a:pt x="12036" y="3926"/>
                    </a:lnTo>
                    <a:lnTo>
                      <a:pt x="12130" y="3926"/>
                    </a:lnTo>
                    <a:cubicBezTo>
                      <a:pt x="12225" y="3926"/>
                      <a:pt x="12319" y="3894"/>
                      <a:pt x="12382" y="3800"/>
                    </a:cubicBezTo>
                    <a:cubicBezTo>
                      <a:pt x="12508" y="3674"/>
                      <a:pt x="12540" y="3579"/>
                      <a:pt x="12508" y="3422"/>
                    </a:cubicBezTo>
                    <a:lnTo>
                      <a:pt x="12036" y="1153"/>
                    </a:lnTo>
                    <a:cubicBezTo>
                      <a:pt x="12004" y="1027"/>
                      <a:pt x="11878" y="901"/>
                      <a:pt x="11752" y="838"/>
                    </a:cubicBezTo>
                    <a:cubicBezTo>
                      <a:pt x="11715" y="831"/>
                      <a:pt x="11678" y="827"/>
                      <a:pt x="11642" y="827"/>
                    </a:cubicBezTo>
                    <a:cubicBezTo>
                      <a:pt x="11526" y="827"/>
                      <a:pt x="11422" y="868"/>
                      <a:pt x="11374" y="964"/>
                    </a:cubicBezTo>
                    <a:lnTo>
                      <a:pt x="10776" y="1563"/>
                    </a:lnTo>
                    <a:cubicBezTo>
                      <a:pt x="9583" y="521"/>
                      <a:pt x="8087" y="0"/>
                      <a:pt x="65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4"/>
              <p:cNvSpPr/>
              <p:nvPr/>
            </p:nvSpPr>
            <p:spPr>
              <a:xfrm>
                <a:off x="-62874975" y="3869075"/>
                <a:ext cx="315050" cy="196250"/>
              </a:xfrm>
              <a:custGeom>
                <a:avLst/>
                <a:gdLst/>
                <a:ahLst/>
                <a:cxnLst/>
                <a:rect l="l" t="t" r="r" b="b"/>
                <a:pathLst>
                  <a:path w="12602" h="7850" extrusionOk="0">
                    <a:moveTo>
                      <a:pt x="11779" y="0"/>
                    </a:moveTo>
                    <a:cubicBezTo>
                      <a:pt x="11759" y="0"/>
                      <a:pt x="11739" y="2"/>
                      <a:pt x="11720" y="5"/>
                    </a:cubicBezTo>
                    <a:cubicBezTo>
                      <a:pt x="11499" y="36"/>
                      <a:pt x="11373" y="288"/>
                      <a:pt x="11405" y="477"/>
                    </a:cubicBezTo>
                    <a:cubicBezTo>
                      <a:pt x="11720" y="2242"/>
                      <a:pt x="11184" y="4101"/>
                      <a:pt x="9861" y="5361"/>
                    </a:cubicBezTo>
                    <a:cubicBezTo>
                      <a:pt x="8853" y="6400"/>
                      <a:pt x="7435" y="6967"/>
                      <a:pt x="5986" y="6967"/>
                    </a:cubicBezTo>
                    <a:cubicBezTo>
                      <a:pt x="4631" y="6967"/>
                      <a:pt x="3371" y="6495"/>
                      <a:pt x="2394" y="5644"/>
                    </a:cubicBezTo>
                    <a:lnTo>
                      <a:pt x="2993" y="5046"/>
                    </a:lnTo>
                    <a:cubicBezTo>
                      <a:pt x="3088" y="4920"/>
                      <a:pt x="3151" y="4762"/>
                      <a:pt x="3088" y="4668"/>
                    </a:cubicBezTo>
                    <a:cubicBezTo>
                      <a:pt x="3056" y="4510"/>
                      <a:pt x="2962" y="4416"/>
                      <a:pt x="2772" y="4384"/>
                    </a:cubicBezTo>
                    <a:lnTo>
                      <a:pt x="536" y="3912"/>
                    </a:lnTo>
                    <a:cubicBezTo>
                      <a:pt x="498" y="3904"/>
                      <a:pt x="465" y="3900"/>
                      <a:pt x="433" y="3900"/>
                    </a:cubicBezTo>
                    <a:cubicBezTo>
                      <a:pt x="332" y="3900"/>
                      <a:pt x="254" y="3941"/>
                      <a:pt x="158" y="4038"/>
                    </a:cubicBezTo>
                    <a:cubicBezTo>
                      <a:pt x="32" y="4132"/>
                      <a:pt x="0" y="4258"/>
                      <a:pt x="32" y="4416"/>
                    </a:cubicBezTo>
                    <a:lnTo>
                      <a:pt x="504" y="6652"/>
                    </a:lnTo>
                    <a:cubicBezTo>
                      <a:pt x="536" y="6810"/>
                      <a:pt x="662" y="6936"/>
                      <a:pt x="788" y="6967"/>
                    </a:cubicBezTo>
                    <a:lnTo>
                      <a:pt x="882" y="6967"/>
                    </a:lnTo>
                    <a:cubicBezTo>
                      <a:pt x="1008" y="6967"/>
                      <a:pt x="1103" y="6936"/>
                      <a:pt x="1166" y="6873"/>
                    </a:cubicBezTo>
                    <a:lnTo>
                      <a:pt x="1764" y="6274"/>
                    </a:lnTo>
                    <a:cubicBezTo>
                      <a:pt x="2930" y="7346"/>
                      <a:pt x="4442" y="7850"/>
                      <a:pt x="5923" y="7850"/>
                    </a:cubicBezTo>
                    <a:cubicBezTo>
                      <a:pt x="7561" y="7850"/>
                      <a:pt x="9168" y="7220"/>
                      <a:pt x="10428" y="5991"/>
                    </a:cubicBezTo>
                    <a:cubicBezTo>
                      <a:pt x="11909" y="4510"/>
                      <a:pt x="12602" y="2368"/>
                      <a:pt x="12192" y="320"/>
                    </a:cubicBezTo>
                    <a:cubicBezTo>
                      <a:pt x="12164" y="122"/>
                      <a:pt x="11958" y="0"/>
                      <a:pt x="117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4"/>
              <p:cNvSpPr/>
              <p:nvPr/>
            </p:nvSpPr>
            <p:spPr>
              <a:xfrm>
                <a:off x="-62751325" y="3834525"/>
                <a:ext cx="1577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72" extrusionOk="0">
                    <a:moveTo>
                      <a:pt x="630" y="1"/>
                    </a:moveTo>
                    <a:cubicBezTo>
                      <a:pt x="410" y="221"/>
                      <a:pt x="158" y="599"/>
                      <a:pt x="0" y="1072"/>
                    </a:cubicBezTo>
                    <a:lnTo>
                      <a:pt x="630" y="1072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4"/>
              <p:cNvSpPr/>
              <p:nvPr/>
            </p:nvSpPr>
            <p:spPr>
              <a:xfrm>
                <a:off x="-62715100" y="3950300"/>
                <a:ext cx="1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41" extrusionOk="0">
                    <a:moveTo>
                      <a:pt x="1" y="1"/>
                    </a:moveTo>
                    <a:lnTo>
                      <a:pt x="1" y="1041"/>
                    </a:lnTo>
                    <a:cubicBezTo>
                      <a:pt x="253" y="852"/>
                      <a:pt x="473" y="473"/>
                      <a:pt x="6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4"/>
              <p:cNvSpPr/>
              <p:nvPr/>
            </p:nvSpPr>
            <p:spPr>
              <a:xfrm>
                <a:off x="-62751325" y="3950300"/>
                <a:ext cx="1577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41" extrusionOk="0">
                    <a:moveTo>
                      <a:pt x="0" y="1"/>
                    </a:moveTo>
                    <a:cubicBezTo>
                      <a:pt x="158" y="473"/>
                      <a:pt x="410" y="852"/>
                      <a:pt x="630" y="1041"/>
                    </a:cubicBezTo>
                    <a:lnTo>
                      <a:pt x="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4"/>
              <p:cNvSpPr/>
              <p:nvPr/>
            </p:nvSpPr>
            <p:spPr>
              <a:xfrm>
                <a:off x="-62822225" y="3881000"/>
                <a:ext cx="441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923" extrusionOk="0">
                    <a:moveTo>
                      <a:pt x="127" y="0"/>
                    </a:moveTo>
                    <a:cubicBezTo>
                      <a:pt x="32" y="316"/>
                      <a:pt x="1" y="631"/>
                      <a:pt x="1" y="977"/>
                    </a:cubicBezTo>
                    <a:cubicBezTo>
                      <a:pt x="1" y="1324"/>
                      <a:pt x="32" y="1670"/>
                      <a:pt x="127" y="1922"/>
                    </a:cubicBezTo>
                    <a:lnTo>
                      <a:pt x="1765" y="1922"/>
                    </a:lnTo>
                    <a:cubicBezTo>
                      <a:pt x="1734" y="1607"/>
                      <a:pt x="1702" y="1292"/>
                      <a:pt x="1702" y="977"/>
                    </a:cubicBezTo>
                    <a:cubicBezTo>
                      <a:pt x="1702" y="662"/>
                      <a:pt x="1734" y="316"/>
                      <a:pt x="17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4"/>
              <p:cNvSpPr/>
              <p:nvPr/>
            </p:nvSpPr>
            <p:spPr>
              <a:xfrm>
                <a:off x="-62715100" y="3833750"/>
                <a:ext cx="1577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631" h="1072" extrusionOk="0">
                    <a:moveTo>
                      <a:pt x="1" y="0"/>
                    </a:moveTo>
                    <a:lnTo>
                      <a:pt x="1" y="1071"/>
                    </a:lnTo>
                    <a:lnTo>
                      <a:pt x="631" y="1071"/>
                    </a:lnTo>
                    <a:cubicBezTo>
                      <a:pt x="505" y="599"/>
                      <a:pt x="253" y="18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4"/>
              <p:cNvSpPr/>
              <p:nvPr/>
            </p:nvSpPr>
            <p:spPr>
              <a:xfrm>
                <a:off x="-62758425" y="3881000"/>
                <a:ext cx="2287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915" h="1923" extrusionOk="0">
                    <a:moveTo>
                      <a:pt x="95" y="0"/>
                    </a:moveTo>
                    <a:cubicBezTo>
                      <a:pt x="64" y="316"/>
                      <a:pt x="1" y="631"/>
                      <a:pt x="1" y="977"/>
                    </a:cubicBezTo>
                    <a:cubicBezTo>
                      <a:pt x="1" y="1324"/>
                      <a:pt x="64" y="1670"/>
                      <a:pt x="95" y="1922"/>
                    </a:cubicBezTo>
                    <a:lnTo>
                      <a:pt x="914" y="1922"/>
                    </a:lnTo>
                    <a:lnTo>
                      <a:pt x="9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4"/>
              <p:cNvSpPr/>
              <p:nvPr/>
            </p:nvSpPr>
            <p:spPr>
              <a:xfrm>
                <a:off x="-62715100" y="3809325"/>
                <a:ext cx="74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2049" extrusionOk="0">
                    <a:moveTo>
                      <a:pt x="1" y="1"/>
                    </a:moveTo>
                    <a:lnTo>
                      <a:pt x="1" y="32"/>
                    </a:lnTo>
                    <a:cubicBezTo>
                      <a:pt x="631" y="253"/>
                      <a:pt x="1198" y="1009"/>
                      <a:pt x="1481" y="2048"/>
                    </a:cubicBezTo>
                    <a:lnTo>
                      <a:pt x="2994" y="2048"/>
                    </a:lnTo>
                    <a:cubicBezTo>
                      <a:pt x="2426" y="946"/>
                      <a:pt x="1324" y="158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4"/>
              <p:cNvSpPr/>
              <p:nvPr/>
            </p:nvSpPr>
            <p:spPr>
              <a:xfrm>
                <a:off x="-62715875" y="3950300"/>
                <a:ext cx="756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049" extrusionOk="0">
                    <a:moveTo>
                      <a:pt x="1512" y="1"/>
                    </a:moveTo>
                    <a:cubicBezTo>
                      <a:pt x="1229" y="1009"/>
                      <a:pt x="662" y="1765"/>
                      <a:pt x="0" y="1986"/>
                    </a:cubicBezTo>
                    <a:lnTo>
                      <a:pt x="0" y="2049"/>
                    </a:lnTo>
                    <a:lnTo>
                      <a:pt x="32" y="2049"/>
                    </a:lnTo>
                    <a:cubicBezTo>
                      <a:pt x="1355" y="1891"/>
                      <a:pt x="2457" y="1104"/>
                      <a:pt x="30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4"/>
              <p:cNvSpPr/>
              <p:nvPr/>
            </p:nvSpPr>
            <p:spPr>
              <a:xfrm>
                <a:off x="-62811200" y="3949525"/>
                <a:ext cx="7565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3026" h="2080" extrusionOk="0">
                    <a:moveTo>
                      <a:pt x="1" y="0"/>
                    </a:moveTo>
                    <a:cubicBezTo>
                      <a:pt x="600" y="1166"/>
                      <a:pt x="1702" y="1954"/>
                      <a:pt x="3025" y="2080"/>
                    </a:cubicBezTo>
                    <a:lnTo>
                      <a:pt x="3025" y="2017"/>
                    </a:lnTo>
                    <a:cubicBezTo>
                      <a:pt x="2364" y="1796"/>
                      <a:pt x="1860" y="1040"/>
                      <a:pt x="15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4"/>
              <p:cNvSpPr/>
              <p:nvPr/>
            </p:nvSpPr>
            <p:spPr>
              <a:xfrm>
                <a:off x="-62673350" y="3881000"/>
                <a:ext cx="44125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923" extrusionOk="0">
                    <a:moveTo>
                      <a:pt x="0" y="0"/>
                    </a:moveTo>
                    <a:cubicBezTo>
                      <a:pt x="32" y="316"/>
                      <a:pt x="63" y="631"/>
                      <a:pt x="63" y="977"/>
                    </a:cubicBezTo>
                    <a:cubicBezTo>
                      <a:pt x="63" y="1324"/>
                      <a:pt x="32" y="1670"/>
                      <a:pt x="0" y="1922"/>
                    </a:cubicBezTo>
                    <a:lnTo>
                      <a:pt x="1639" y="1922"/>
                    </a:lnTo>
                    <a:cubicBezTo>
                      <a:pt x="1733" y="1670"/>
                      <a:pt x="1765" y="1292"/>
                      <a:pt x="1765" y="977"/>
                    </a:cubicBezTo>
                    <a:cubicBezTo>
                      <a:pt x="1765" y="662"/>
                      <a:pt x="1733" y="316"/>
                      <a:pt x="1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4"/>
              <p:cNvSpPr/>
              <p:nvPr/>
            </p:nvSpPr>
            <p:spPr>
              <a:xfrm>
                <a:off x="-62810400" y="3810125"/>
                <a:ext cx="75625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2048" extrusionOk="0">
                    <a:moveTo>
                      <a:pt x="2993" y="0"/>
                    </a:moveTo>
                    <a:cubicBezTo>
                      <a:pt x="1702" y="158"/>
                      <a:pt x="599" y="945"/>
                      <a:pt x="0" y="2048"/>
                    </a:cubicBezTo>
                    <a:lnTo>
                      <a:pt x="1544" y="2048"/>
                    </a:lnTo>
                    <a:cubicBezTo>
                      <a:pt x="1828" y="1008"/>
                      <a:pt x="2363" y="284"/>
                      <a:pt x="3025" y="32"/>
                    </a:cubicBezTo>
                    <a:lnTo>
                      <a:pt x="30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4"/>
              <p:cNvSpPr/>
              <p:nvPr/>
            </p:nvSpPr>
            <p:spPr>
              <a:xfrm>
                <a:off x="-62715100" y="3881000"/>
                <a:ext cx="22850" cy="4807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923" extrusionOk="0">
                    <a:moveTo>
                      <a:pt x="1" y="0"/>
                    </a:moveTo>
                    <a:lnTo>
                      <a:pt x="1" y="1922"/>
                    </a:lnTo>
                    <a:lnTo>
                      <a:pt x="851" y="1922"/>
                    </a:lnTo>
                    <a:cubicBezTo>
                      <a:pt x="883" y="1607"/>
                      <a:pt x="914" y="1292"/>
                      <a:pt x="914" y="977"/>
                    </a:cubicBezTo>
                    <a:cubicBezTo>
                      <a:pt x="914" y="662"/>
                      <a:pt x="883" y="316"/>
                      <a:pt x="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7" name="Google Shape;1057;p34"/>
          <p:cNvGrpSpPr/>
          <p:nvPr/>
        </p:nvGrpSpPr>
        <p:grpSpPr>
          <a:xfrm>
            <a:off x="457199" y="4071379"/>
            <a:ext cx="655783" cy="654214"/>
            <a:chOff x="457199" y="4071379"/>
            <a:chExt cx="655783" cy="654214"/>
          </a:xfrm>
        </p:grpSpPr>
        <p:sp>
          <p:nvSpPr>
            <p:cNvPr id="1058" name="Google Shape;1058;p34"/>
            <p:cNvSpPr/>
            <p:nvPr/>
          </p:nvSpPr>
          <p:spPr>
            <a:xfrm>
              <a:off x="457199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601901" y="4224712"/>
              <a:ext cx="366364" cy="347563"/>
            </a:xfrm>
            <a:custGeom>
              <a:avLst/>
              <a:gdLst/>
              <a:ahLst/>
              <a:cxnLst/>
              <a:rect l="l" t="t" r="r" b="b"/>
              <a:pathLst>
                <a:path w="12666" h="12016" extrusionOk="0">
                  <a:moveTo>
                    <a:pt x="3844" y="5105"/>
                  </a:moveTo>
                  <a:cubicBezTo>
                    <a:pt x="4096" y="5105"/>
                    <a:pt x="4285" y="5325"/>
                    <a:pt x="4285" y="5514"/>
                  </a:cubicBezTo>
                  <a:lnTo>
                    <a:pt x="4285" y="7153"/>
                  </a:lnTo>
                  <a:cubicBezTo>
                    <a:pt x="4285" y="7405"/>
                    <a:pt x="4096" y="7562"/>
                    <a:pt x="3844" y="7562"/>
                  </a:cubicBezTo>
                  <a:lnTo>
                    <a:pt x="2206" y="7562"/>
                  </a:lnTo>
                  <a:cubicBezTo>
                    <a:pt x="1954" y="7562"/>
                    <a:pt x="1765" y="7342"/>
                    <a:pt x="1765" y="7153"/>
                  </a:cubicBezTo>
                  <a:lnTo>
                    <a:pt x="1765" y="5514"/>
                  </a:lnTo>
                  <a:cubicBezTo>
                    <a:pt x="1765" y="5262"/>
                    <a:pt x="1954" y="5105"/>
                    <a:pt x="2206" y="5105"/>
                  </a:cubicBezTo>
                  <a:close/>
                  <a:moveTo>
                    <a:pt x="7215" y="1765"/>
                  </a:moveTo>
                  <a:cubicBezTo>
                    <a:pt x="7436" y="1765"/>
                    <a:pt x="7593" y="1954"/>
                    <a:pt x="7593" y="2206"/>
                  </a:cubicBezTo>
                  <a:lnTo>
                    <a:pt x="7593" y="7153"/>
                  </a:lnTo>
                  <a:cubicBezTo>
                    <a:pt x="7593" y="7405"/>
                    <a:pt x="7404" y="7562"/>
                    <a:pt x="7215" y="7562"/>
                  </a:cubicBezTo>
                  <a:lnTo>
                    <a:pt x="5545" y="7562"/>
                  </a:lnTo>
                  <a:cubicBezTo>
                    <a:pt x="5325" y="7562"/>
                    <a:pt x="5167" y="7342"/>
                    <a:pt x="5167" y="7153"/>
                  </a:cubicBezTo>
                  <a:lnTo>
                    <a:pt x="5167" y="2206"/>
                  </a:lnTo>
                  <a:cubicBezTo>
                    <a:pt x="5167" y="1954"/>
                    <a:pt x="5356" y="1765"/>
                    <a:pt x="5545" y="1765"/>
                  </a:cubicBezTo>
                  <a:close/>
                  <a:moveTo>
                    <a:pt x="10523" y="4286"/>
                  </a:moveTo>
                  <a:cubicBezTo>
                    <a:pt x="10744" y="4286"/>
                    <a:pt x="10901" y="4475"/>
                    <a:pt x="10901" y="4664"/>
                  </a:cubicBezTo>
                  <a:lnTo>
                    <a:pt x="10901" y="7153"/>
                  </a:lnTo>
                  <a:cubicBezTo>
                    <a:pt x="10901" y="7405"/>
                    <a:pt x="10712" y="7562"/>
                    <a:pt x="10523" y="7562"/>
                  </a:cubicBezTo>
                  <a:lnTo>
                    <a:pt x="8853" y="7562"/>
                  </a:lnTo>
                  <a:cubicBezTo>
                    <a:pt x="8633" y="7562"/>
                    <a:pt x="8475" y="7342"/>
                    <a:pt x="8475" y="7153"/>
                  </a:cubicBezTo>
                  <a:lnTo>
                    <a:pt x="8475" y="4664"/>
                  </a:lnTo>
                  <a:cubicBezTo>
                    <a:pt x="8475" y="4443"/>
                    <a:pt x="8664" y="4286"/>
                    <a:pt x="8853" y="4286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00"/>
                    <a:pt x="599" y="8224"/>
                    <a:pt x="1639" y="9200"/>
                  </a:cubicBezTo>
                  <a:lnTo>
                    <a:pt x="1639" y="11626"/>
                  </a:lnTo>
                  <a:cubicBezTo>
                    <a:pt x="1639" y="11856"/>
                    <a:pt x="1832" y="12016"/>
                    <a:pt x="2045" y="12016"/>
                  </a:cubicBezTo>
                  <a:cubicBezTo>
                    <a:pt x="2153" y="12016"/>
                    <a:pt x="2267" y="11974"/>
                    <a:pt x="2363" y="11878"/>
                  </a:cubicBezTo>
                  <a:lnTo>
                    <a:pt x="3749" y="10492"/>
                  </a:lnTo>
                  <a:cubicBezTo>
                    <a:pt x="4569" y="10839"/>
                    <a:pt x="5419" y="10965"/>
                    <a:pt x="6333" y="10965"/>
                  </a:cubicBezTo>
                  <a:cubicBezTo>
                    <a:pt x="9830" y="10965"/>
                    <a:pt x="12665" y="8507"/>
                    <a:pt x="12665" y="5451"/>
                  </a:cubicBezTo>
                  <a:cubicBezTo>
                    <a:pt x="12665" y="2427"/>
                    <a:pt x="9830" y="1"/>
                    <a:pt x="6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34"/>
          <p:cNvGrpSpPr/>
          <p:nvPr/>
        </p:nvGrpSpPr>
        <p:grpSpPr>
          <a:xfrm>
            <a:off x="1441290" y="4071379"/>
            <a:ext cx="655783" cy="654214"/>
            <a:chOff x="1586361" y="4071379"/>
            <a:chExt cx="655783" cy="654214"/>
          </a:xfrm>
        </p:grpSpPr>
        <p:sp>
          <p:nvSpPr>
            <p:cNvPr id="1061" name="Google Shape;1061;p34"/>
            <p:cNvSpPr/>
            <p:nvPr/>
          </p:nvSpPr>
          <p:spPr>
            <a:xfrm>
              <a:off x="1586361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2" name="Google Shape;1062;p34"/>
            <p:cNvGrpSpPr/>
            <p:nvPr/>
          </p:nvGrpSpPr>
          <p:grpSpPr>
            <a:xfrm>
              <a:off x="1739204" y="4223454"/>
              <a:ext cx="350079" cy="350079"/>
              <a:chOff x="583100" y="3982600"/>
              <a:chExt cx="296175" cy="296175"/>
            </a:xfrm>
          </p:grpSpPr>
          <p:sp>
            <p:nvSpPr>
              <p:cNvPr id="1063" name="Google Shape;1063;p34"/>
              <p:cNvSpPr/>
              <p:nvPr/>
            </p:nvSpPr>
            <p:spPr>
              <a:xfrm>
                <a:off x="694925" y="3982600"/>
                <a:ext cx="70925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742" extrusionOk="0">
                    <a:moveTo>
                      <a:pt x="1419" y="1"/>
                    </a:moveTo>
                    <a:cubicBezTo>
                      <a:pt x="631" y="1"/>
                      <a:pt x="1" y="599"/>
                      <a:pt x="1" y="1355"/>
                    </a:cubicBezTo>
                    <a:cubicBezTo>
                      <a:pt x="1" y="2143"/>
                      <a:pt x="631" y="2742"/>
                      <a:pt x="1419" y="2742"/>
                    </a:cubicBezTo>
                    <a:cubicBezTo>
                      <a:pt x="2206" y="2742"/>
                      <a:pt x="2836" y="2143"/>
                      <a:pt x="2836" y="1355"/>
                    </a:cubicBezTo>
                    <a:cubicBezTo>
                      <a:pt x="2836" y="599"/>
                      <a:pt x="2206" y="1"/>
                      <a:pt x="1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4"/>
              <p:cNvSpPr/>
              <p:nvPr/>
            </p:nvSpPr>
            <p:spPr>
              <a:xfrm>
                <a:off x="609075" y="4139350"/>
                <a:ext cx="69350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1" extrusionOk="0">
                    <a:moveTo>
                      <a:pt x="1387" y="0"/>
                    </a:moveTo>
                    <a:cubicBezTo>
                      <a:pt x="631" y="0"/>
                      <a:pt x="1" y="630"/>
                      <a:pt x="1" y="1355"/>
                    </a:cubicBezTo>
                    <a:cubicBezTo>
                      <a:pt x="1" y="2111"/>
                      <a:pt x="631" y="2741"/>
                      <a:pt x="1387" y="2741"/>
                    </a:cubicBezTo>
                    <a:cubicBezTo>
                      <a:pt x="2143" y="2741"/>
                      <a:pt x="2773" y="2111"/>
                      <a:pt x="2773" y="1355"/>
                    </a:cubicBezTo>
                    <a:cubicBezTo>
                      <a:pt x="2773" y="630"/>
                      <a:pt x="2143" y="0"/>
                      <a:pt x="13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4"/>
              <p:cNvSpPr/>
              <p:nvPr/>
            </p:nvSpPr>
            <p:spPr>
              <a:xfrm>
                <a:off x="783925" y="4140125"/>
                <a:ext cx="685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2742" extrusionOk="0">
                    <a:moveTo>
                      <a:pt x="1356" y="1"/>
                    </a:moveTo>
                    <a:cubicBezTo>
                      <a:pt x="631" y="1"/>
                      <a:pt x="1" y="631"/>
                      <a:pt x="1" y="1387"/>
                    </a:cubicBezTo>
                    <a:cubicBezTo>
                      <a:pt x="1" y="2111"/>
                      <a:pt x="631" y="2741"/>
                      <a:pt x="1356" y="2741"/>
                    </a:cubicBezTo>
                    <a:cubicBezTo>
                      <a:pt x="2112" y="2741"/>
                      <a:pt x="2742" y="2111"/>
                      <a:pt x="2742" y="1387"/>
                    </a:cubicBezTo>
                    <a:cubicBezTo>
                      <a:pt x="2742" y="631"/>
                      <a:pt x="2112" y="1"/>
                      <a:pt x="13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4"/>
              <p:cNvSpPr/>
              <p:nvPr/>
            </p:nvSpPr>
            <p:spPr>
              <a:xfrm>
                <a:off x="583100" y="4207075"/>
                <a:ext cx="1221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4" h="2868" extrusionOk="0">
                    <a:moveTo>
                      <a:pt x="819" y="0"/>
                    </a:moveTo>
                    <a:cubicBezTo>
                      <a:pt x="347" y="442"/>
                      <a:pt x="0" y="1072"/>
                      <a:pt x="0" y="1796"/>
                    </a:cubicBezTo>
                    <a:lnTo>
                      <a:pt x="0" y="2521"/>
                    </a:lnTo>
                    <a:cubicBezTo>
                      <a:pt x="0" y="2710"/>
                      <a:pt x="158" y="2867"/>
                      <a:pt x="347" y="2867"/>
                    </a:cubicBezTo>
                    <a:lnTo>
                      <a:pt x="4505" y="2867"/>
                    </a:lnTo>
                    <a:cubicBezTo>
                      <a:pt x="4726" y="2867"/>
                      <a:pt x="4883" y="2710"/>
                      <a:pt x="4883" y="2521"/>
                    </a:cubicBezTo>
                    <a:lnTo>
                      <a:pt x="4883" y="1796"/>
                    </a:lnTo>
                    <a:cubicBezTo>
                      <a:pt x="4883" y="1103"/>
                      <a:pt x="4568" y="442"/>
                      <a:pt x="4033" y="0"/>
                    </a:cubicBezTo>
                    <a:cubicBezTo>
                      <a:pt x="3655" y="473"/>
                      <a:pt x="3088" y="788"/>
                      <a:pt x="2426" y="788"/>
                    </a:cubicBezTo>
                    <a:cubicBezTo>
                      <a:pt x="1796" y="788"/>
                      <a:pt x="1197" y="473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4"/>
              <p:cNvSpPr/>
              <p:nvPr/>
            </p:nvSpPr>
            <p:spPr>
              <a:xfrm>
                <a:off x="669725" y="4049550"/>
                <a:ext cx="122900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2899" extrusionOk="0">
                    <a:moveTo>
                      <a:pt x="851" y="1"/>
                    </a:moveTo>
                    <a:cubicBezTo>
                      <a:pt x="347" y="442"/>
                      <a:pt x="1" y="1103"/>
                      <a:pt x="1" y="1796"/>
                    </a:cubicBezTo>
                    <a:lnTo>
                      <a:pt x="1" y="2552"/>
                    </a:lnTo>
                    <a:cubicBezTo>
                      <a:pt x="1" y="2741"/>
                      <a:pt x="158" y="2899"/>
                      <a:pt x="347" y="2899"/>
                    </a:cubicBezTo>
                    <a:lnTo>
                      <a:pt x="4537" y="2899"/>
                    </a:lnTo>
                    <a:cubicBezTo>
                      <a:pt x="4758" y="2899"/>
                      <a:pt x="4915" y="2741"/>
                      <a:pt x="4915" y="2552"/>
                    </a:cubicBezTo>
                    <a:lnTo>
                      <a:pt x="4915" y="1796"/>
                    </a:lnTo>
                    <a:cubicBezTo>
                      <a:pt x="4915" y="1103"/>
                      <a:pt x="4600" y="442"/>
                      <a:pt x="4065" y="1"/>
                    </a:cubicBezTo>
                    <a:cubicBezTo>
                      <a:pt x="3687" y="473"/>
                      <a:pt x="3088" y="788"/>
                      <a:pt x="2458" y="788"/>
                    </a:cubicBezTo>
                    <a:cubicBezTo>
                      <a:pt x="1828" y="788"/>
                      <a:pt x="1198" y="473"/>
                      <a:pt x="8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4"/>
              <p:cNvSpPr/>
              <p:nvPr/>
            </p:nvSpPr>
            <p:spPr>
              <a:xfrm>
                <a:off x="757150" y="4207075"/>
                <a:ext cx="122125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2868" extrusionOk="0">
                    <a:moveTo>
                      <a:pt x="820" y="0"/>
                    </a:moveTo>
                    <a:cubicBezTo>
                      <a:pt x="316" y="442"/>
                      <a:pt x="1" y="1103"/>
                      <a:pt x="1" y="1796"/>
                    </a:cubicBezTo>
                    <a:lnTo>
                      <a:pt x="1" y="2521"/>
                    </a:lnTo>
                    <a:cubicBezTo>
                      <a:pt x="1" y="2710"/>
                      <a:pt x="158" y="2867"/>
                      <a:pt x="347" y="2867"/>
                    </a:cubicBezTo>
                    <a:lnTo>
                      <a:pt x="4506" y="2867"/>
                    </a:lnTo>
                    <a:cubicBezTo>
                      <a:pt x="4727" y="2867"/>
                      <a:pt x="4884" y="2710"/>
                      <a:pt x="4884" y="2521"/>
                    </a:cubicBezTo>
                    <a:lnTo>
                      <a:pt x="4884" y="1796"/>
                    </a:lnTo>
                    <a:cubicBezTo>
                      <a:pt x="4884" y="1103"/>
                      <a:pt x="4569" y="442"/>
                      <a:pt x="4033" y="0"/>
                    </a:cubicBezTo>
                    <a:cubicBezTo>
                      <a:pt x="3655" y="473"/>
                      <a:pt x="3088" y="788"/>
                      <a:pt x="2427" y="788"/>
                    </a:cubicBezTo>
                    <a:cubicBezTo>
                      <a:pt x="1797" y="788"/>
                      <a:pt x="1198" y="473"/>
                      <a:pt x="8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4"/>
              <p:cNvSpPr/>
              <p:nvPr/>
            </p:nvSpPr>
            <p:spPr>
              <a:xfrm>
                <a:off x="691775" y="4139350"/>
                <a:ext cx="77225" cy="6460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584" extrusionOk="0">
                    <a:moveTo>
                      <a:pt x="1198" y="0"/>
                    </a:moveTo>
                    <a:lnTo>
                      <a:pt x="1198" y="882"/>
                    </a:lnTo>
                    <a:lnTo>
                      <a:pt x="1" y="2079"/>
                    </a:lnTo>
                    <a:cubicBezTo>
                      <a:pt x="221" y="2237"/>
                      <a:pt x="284" y="2300"/>
                      <a:pt x="473" y="2583"/>
                    </a:cubicBezTo>
                    <a:lnTo>
                      <a:pt x="1545" y="1575"/>
                    </a:lnTo>
                    <a:lnTo>
                      <a:pt x="2616" y="2583"/>
                    </a:lnTo>
                    <a:cubicBezTo>
                      <a:pt x="2773" y="2394"/>
                      <a:pt x="2931" y="2237"/>
                      <a:pt x="3088" y="2111"/>
                    </a:cubicBezTo>
                    <a:lnTo>
                      <a:pt x="1891" y="882"/>
                    </a:lnTo>
                    <a:lnTo>
                      <a:pt x="18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0" name="Google Shape;1070;p34"/>
          <p:cNvGrpSpPr/>
          <p:nvPr/>
        </p:nvGrpSpPr>
        <p:grpSpPr>
          <a:xfrm>
            <a:off x="3409474" y="4071379"/>
            <a:ext cx="655783" cy="654214"/>
            <a:chOff x="3409474" y="4071379"/>
            <a:chExt cx="655783" cy="654214"/>
          </a:xfrm>
        </p:grpSpPr>
        <p:sp>
          <p:nvSpPr>
            <p:cNvPr id="1071" name="Google Shape;1071;p34"/>
            <p:cNvSpPr/>
            <p:nvPr/>
          </p:nvSpPr>
          <p:spPr>
            <a:xfrm>
              <a:off x="3409474" y="4071379"/>
              <a:ext cx="655783" cy="654214"/>
            </a:xfrm>
            <a:custGeom>
              <a:avLst/>
              <a:gdLst/>
              <a:ahLst/>
              <a:cxnLst/>
              <a:rect l="l" t="t" r="r" b="b"/>
              <a:pathLst>
                <a:path w="27998" h="27931" extrusionOk="0">
                  <a:moveTo>
                    <a:pt x="14024" y="1"/>
                  </a:moveTo>
                  <a:cubicBezTo>
                    <a:pt x="6283" y="1"/>
                    <a:pt x="0" y="6217"/>
                    <a:pt x="0" y="13974"/>
                  </a:cubicBezTo>
                  <a:cubicBezTo>
                    <a:pt x="0" y="21648"/>
                    <a:pt x="6283" y="27931"/>
                    <a:pt x="14024" y="27931"/>
                  </a:cubicBezTo>
                  <a:cubicBezTo>
                    <a:pt x="21714" y="27931"/>
                    <a:pt x="27997" y="21648"/>
                    <a:pt x="27997" y="13974"/>
                  </a:cubicBezTo>
                  <a:cubicBezTo>
                    <a:pt x="27997" y="6217"/>
                    <a:pt x="21714" y="1"/>
                    <a:pt x="140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34"/>
            <p:cNvGrpSpPr/>
            <p:nvPr/>
          </p:nvGrpSpPr>
          <p:grpSpPr>
            <a:xfrm>
              <a:off x="3562359" y="4223454"/>
              <a:ext cx="350079" cy="350079"/>
              <a:chOff x="2037825" y="3254050"/>
              <a:chExt cx="296175" cy="296175"/>
            </a:xfrm>
          </p:grpSpPr>
          <p:sp>
            <p:nvSpPr>
              <p:cNvPr id="1073" name="Google Shape;1073;p34"/>
              <p:cNvSpPr/>
              <p:nvPr/>
            </p:nvSpPr>
            <p:spPr>
              <a:xfrm>
                <a:off x="2063825" y="3254050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4"/>
              <p:cNvSpPr/>
              <p:nvPr/>
            </p:nvSpPr>
            <p:spPr>
              <a:xfrm>
                <a:off x="2178025" y="3289500"/>
                <a:ext cx="104000" cy="6795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718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95" y="662"/>
                      <a:pt x="316" y="662"/>
                    </a:cubicBezTo>
                    <a:lnTo>
                      <a:pt x="2395" y="662"/>
                    </a:lnTo>
                    <a:cubicBezTo>
                      <a:pt x="2584" y="662"/>
                      <a:pt x="2742" y="820"/>
                      <a:pt x="2742" y="1009"/>
                    </a:cubicBezTo>
                    <a:lnTo>
                      <a:pt x="2742" y="1576"/>
                    </a:lnTo>
                    <a:lnTo>
                      <a:pt x="2616" y="1450"/>
                    </a:lnTo>
                    <a:cubicBezTo>
                      <a:pt x="2568" y="1387"/>
                      <a:pt x="2482" y="1355"/>
                      <a:pt x="2391" y="1355"/>
                    </a:cubicBezTo>
                    <a:cubicBezTo>
                      <a:pt x="2301" y="1355"/>
                      <a:pt x="2206" y="1387"/>
                      <a:pt x="2143" y="1450"/>
                    </a:cubicBezTo>
                    <a:cubicBezTo>
                      <a:pt x="2049" y="1576"/>
                      <a:pt x="2049" y="1796"/>
                      <a:pt x="2143" y="1922"/>
                    </a:cubicBezTo>
                    <a:lnTo>
                      <a:pt x="2868" y="2647"/>
                    </a:lnTo>
                    <a:cubicBezTo>
                      <a:pt x="2931" y="2694"/>
                      <a:pt x="3017" y="2718"/>
                      <a:pt x="3104" y="2718"/>
                    </a:cubicBezTo>
                    <a:cubicBezTo>
                      <a:pt x="3191" y="2718"/>
                      <a:pt x="3277" y="2694"/>
                      <a:pt x="3340" y="2647"/>
                    </a:cubicBezTo>
                    <a:lnTo>
                      <a:pt x="4033" y="1922"/>
                    </a:lnTo>
                    <a:cubicBezTo>
                      <a:pt x="4159" y="1796"/>
                      <a:pt x="4159" y="1576"/>
                      <a:pt x="4033" y="1450"/>
                    </a:cubicBezTo>
                    <a:cubicBezTo>
                      <a:pt x="3986" y="1387"/>
                      <a:pt x="3899" y="1355"/>
                      <a:pt x="3809" y="1355"/>
                    </a:cubicBezTo>
                    <a:cubicBezTo>
                      <a:pt x="3718" y="1355"/>
                      <a:pt x="3624" y="1387"/>
                      <a:pt x="3561" y="1450"/>
                    </a:cubicBezTo>
                    <a:lnTo>
                      <a:pt x="3466" y="1576"/>
                    </a:lnTo>
                    <a:lnTo>
                      <a:pt x="3466" y="1009"/>
                    </a:lnTo>
                    <a:cubicBezTo>
                      <a:pt x="3466" y="441"/>
                      <a:pt x="2994" y="0"/>
                      <a:pt x="24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4"/>
              <p:cNvSpPr/>
              <p:nvPr/>
            </p:nvSpPr>
            <p:spPr>
              <a:xfrm>
                <a:off x="2070125" y="3444225"/>
                <a:ext cx="1063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2763" extrusionOk="0">
                    <a:moveTo>
                      <a:pt x="1095" y="0"/>
                    </a:moveTo>
                    <a:cubicBezTo>
                      <a:pt x="1002" y="0"/>
                      <a:pt x="904" y="28"/>
                      <a:pt x="820" y="112"/>
                    </a:cubicBezTo>
                    <a:lnTo>
                      <a:pt x="127" y="805"/>
                    </a:lnTo>
                    <a:cubicBezTo>
                      <a:pt x="1" y="931"/>
                      <a:pt x="1" y="1184"/>
                      <a:pt x="127" y="1278"/>
                    </a:cubicBezTo>
                    <a:cubicBezTo>
                      <a:pt x="190" y="1341"/>
                      <a:pt x="276" y="1373"/>
                      <a:pt x="363" y="1373"/>
                    </a:cubicBezTo>
                    <a:cubicBezTo>
                      <a:pt x="449" y="1373"/>
                      <a:pt x="536" y="1341"/>
                      <a:pt x="599" y="1278"/>
                    </a:cubicBezTo>
                    <a:lnTo>
                      <a:pt x="725" y="1184"/>
                    </a:lnTo>
                    <a:lnTo>
                      <a:pt x="725" y="1719"/>
                    </a:lnTo>
                    <a:cubicBezTo>
                      <a:pt x="725" y="2318"/>
                      <a:pt x="1198" y="2759"/>
                      <a:pt x="1733" y="2759"/>
                    </a:cubicBezTo>
                    <a:lnTo>
                      <a:pt x="3813" y="2759"/>
                    </a:lnTo>
                    <a:cubicBezTo>
                      <a:pt x="3837" y="2761"/>
                      <a:pt x="3861" y="2763"/>
                      <a:pt x="3883" y="2763"/>
                    </a:cubicBezTo>
                    <a:cubicBezTo>
                      <a:pt x="4122" y="2763"/>
                      <a:pt x="4254" y="2616"/>
                      <a:pt x="4254" y="2444"/>
                    </a:cubicBezTo>
                    <a:cubicBezTo>
                      <a:pt x="4254" y="2223"/>
                      <a:pt x="4096" y="2066"/>
                      <a:pt x="3907" y="2066"/>
                    </a:cubicBezTo>
                    <a:lnTo>
                      <a:pt x="1828" y="2066"/>
                    </a:lnTo>
                    <a:cubicBezTo>
                      <a:pt x="1639" y="2066"/>
                      <a:pt x="1481" y="1908"/>
                      <a:pt x="1481" y="1719"/>
                    </a:cubicBezTo>
                    <a:lnTo>
                      <a:pt x="1481" y="1184"/>
                    </a:lnTo>
                    <a:lnTo>
                      <a:pt x="1576" y="1278"/>
                    </a:lnTo>
                    <a:cubicBezTo>
                      <a:pt x="1639" y="1341"/>
                      <a:pt x="1733" y="1373"/>
                      <a:pt x="1824" y="1373"/>
                    </a:cubicBezTo>
                    <a:cubicBezTo>
                      <a:pt x="1914" y="1373"/>
                      <a:pt x="2001" y="1341"/>
                      <a:pt x="2048" y="1278"/>
                    </a:cubicBezTo>
                    <a:cubicBezTo>
                      <a:pt x="2174" y="1184"/>
                      <a:pt x="2174" y="931"/>
                      <a:pt x="2048" y="805"/>
                    </a:cubicBezTo>
                    <a:lnTo>
                      <a:pt x="1355" y="112"/>
                    </a:lnTo>
                    <a:cubicBezTo>
                      <a:pt x="1292" y="81"/>
                      <a:pt x="1261" y="81"/>
                      <a:pt x="1229" y="18"/>
                    </a:cubicBezTo>
                    <a:cubicBezTo>
                      <a:pt x="1187" y="7"/>
                      <a:pt x="1142" y="0"/>
                      <a:pt x="10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4"/>
              <p:cNvSpPr/>
              <p:nvPr/>
            </p:nvSpPr>
            <p:spPr>
              <a:xfrm>
                <a:off x="2219775" y="3375350"/>
                <a:ext cx="89025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3435" extrusionOk="0">
                    <a:moveTo>
                      <a:pt x="1796" y="0"/>
                    </a:moveTo>
                    <a:cubicBezTo>
                      <a:pt x="788" y="0"/>
                      <a:pt x="0" y="788"/>
                      <a:pt x="0" y="1733"/>
                    </a:cubicBezTo>
                    <a:cubicBezTo>
                      <a:pt x="0" y="2647"/>
                      <a:pt x="788" y="3434"/>
                      <a:pt x="1796" y="3434"/>
                    </a:cubicBezTo>
                    <a:cubicBezTo>
                      <a:pt x="2741" y="3434"/>
                      <a:pt x="3561" y="2647"/>
                      <a:pt x="3561" y="1733"/>
                    </a:cubicBezTo>
                    <a:cubicBezTo>
                      <a:pt x="3561" y="788"/>
                      <a:pt x="2773" y="0"/>
                      <a:pt x="17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4"/>
              <p:cNvSpPr/>
              <p:nvPr/>
            </p:nvSpPr>
            <p:spPr>
              <a:xfrm>
                <a:off x="2037825" y="3339125"/>
                <a:ext cx="138650" cy="88225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3529" extrusionOk="0">
                    <a:moveTo>
                      <a:pt x="1072" y="0"/>
                    </a:moveTo>
                    <a:cubicBezTo>
                      <a:pt x="442" y="536"/>
                      <a:pt x="32" y="1292"/>
                      <a:pt x="32" y="2143"/>
                    </a:cubicBezTo>
                    <a:lnTo>
                      <a:pt x="32" y="3182"/>
                    </a:lnTo>
                    <a:cubicBezTo>
                      <a:pt x="1" y="3371"/>
                      <a:pt x="158" y="3529"/>
                      <a:pt x="347" y="3529"/>
                    </a:cubicBezTo>
                    <a:lnTo>
                      <a:pt x="5199" y="3529"/>
                    </a:lnTo>
                    <a:cubicBezTo>
                      <a:pt x="5388" y="3529"/>
                      <a:pt x="5546" y="3371"/>
                      <a:pt x="5546" y="3182"/>
                    </a:cubicBezTo>
                    <a:lnTo>
                      <a:pt x="5546" y="2143"/>
                    </a:lnTo>
                    <a:cubicBezTo>
                      <a:pt x="5546" y="1292"/>
                      <a:pt x="5168" y="536"/>
                      <a:pt x="4538" y="0"/>
                    </a:cubicBezTo>
                    <a:cubicBezTo>
                      <a:pt x="4096" y="473"/>
                      <a:pt x="3466" y="756"/>
                      <a:pt x="2805" y="756"/>
                    </a:cubicBezTo>
                    <a:cubicBezTo>
                      <a:pt x="2143" y="756"/>
                      <a:pt x="1513" y="504"/>
                      <a:pt x="10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4"/>
              <p:cNvSpPr/>
              <p:nvPr/>
            </p:nvSpPr>
            <p:spPr>
              <a:xfrm>
                <a:off x="2193775" y="3460400"/>
                <a:ext cx="140225" cy="89825"/>
              </a:xfrm>
              <a:custGeom>
                <a:avLst/>
                <a:gdLst/>
                <a:ahLst/>
                <a:cxnLst/>
                <a:rect l="l" t="t" r="r" b="b"/>
                <a:pathLst>
                  <a:path w="5609" h="3593" extrusionOk="0">
                    <a:moveTo>
                      <a:pt x="1009" y="1"/>
                    </a:moveTo>
                    <a:cubicBezTo>
                      <a:pt x="379" y="537"/>
                      <a:pt x="1" y="1261"/>
                      <a:pt x="1" y="2143"/>
                    </a:cubicBezTo>
                    <a:lnTo>
                      <a:pt x="1" y="3246"/>
                    </a:lnTo>
                    <a:cubicBezTo>
                      <a:pt x="1" y="3435"/>
                      <a:pt x="158" y="3592"/>
                      <a:pt x="347" y="3592"/>
                    </a:cubicBezTo>
                    <a:lnTo>
                      <a:pt x="5262" y="3592"/>
                    </a:lnTo>
                    <a:cubicBezTo>
                      <a:pt x="5451" y="3592"/>
                      <a:pt x="5609" y="3435"/>
                      <a:pt x="5609" y="3246"/>
                    </a:cubicBezTo>
                    <a:lnTo>
                      <a:pt x="5609" y="2143"/>
                    </a:lnTo>
                    <a:cubicBezTo>
                      <a:pt x="5577" y="1261"/>
                      <a:pt x="5199" y="537"/>
                      <a:pt x="4569" y="1"/>
                    </a:cubicBezTo>
                    <a:cubicBezTo>
                      <a:pt x="4128" y="474"/>
                      <a:pt x="3498" y="757"/>
                      <a:pt x="2773" y="757"/>
                    </a:cubicBezTo>
                    <a:cubicBezTo>
                      <a:pt x="2080" y="757"/>
                      <a:pt x="1450" y="474"/>
                      <a:pt x="10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79" name="Google Shape;1079;p34"/>
          <p:cNvGrpSpPr/>
          <p:nvPr/>
        </p:nvGrpSpPr>
        <p:grpSpPr>
          <a:xfrm>
            <a:off x="511844" y="2156825"/>
            <a:ext cx="1599832" cy="176400"/>
            <a:chOff x="511844" y="2156825"/>
            <a:chExt cx="1599832" cy="176400"/>
          </a:xfrm>
        </p:grpSpPr>
        <p:sp>
          <p:nvSpPr>
            <p:cNvPr id="1080" name="Google Shape;1080;p34"/>
            <p:cNvSpPr/>
            <p:nvPr/>
          </p:nvSpPr>
          <p:spPr>
            <a:xfrm rot="5400000" flipH="1">
              <a:off x="495344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 rot="5400000" flipH="1">
              <a:off x="657171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 rot="5400000" flipH="1">
              <a:off x="818998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 rot="5400000" flipH="1">
              <a:off x="980825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 rot="5400000" flipH="1">
              <a:off x="1142652" y="2173325"/>
              <a:ext cx="176400" cy="143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 rot="5400000" flipH="1">
              <a:off x="130447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 rot="5400000" flipH="1">
              <a:off x="146630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 rot="5400000" flipH="1">
              <a:off x="1628122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 rot="5400000" flipH="1">
              <a:off x="1789949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 rot="5400000" flipH="1">
              <a:off x="195177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0" name="Google Shape;1090;p34"/>
          <p:cNvGrpSpPr/>
          <p:nvPr/>
        </p:nvGrpSpPr>
        <p:grpSpPr>
          <a:xfrm>
            <a:off x="2465419" y="2156825"/>
            <a:ext cx="1599832" cy="176400"/>
            <a:chOff x="2465419" y="2156825"/>
            <a:chExt cx="1599832" cy="176400"/>
          </a:xfrm>
        </p:grpSpPr>
        <p:sp>
          <p:nvSpPr>
            <p:cNvPr id="1091" name="Google Shape;1091;p34"/>
            <p:cNvSpPr/>
            <p:nvPr/>
          </p:nvSpPr>
          <p:spPr>
            <a:xfrm rot="5400000" flipH="1">
              <a:off x="2448919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 rot="5400000" flipH="1">
              <a:off x="2610746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 rot="5400000" flipH="1">
              <a:off x="2772573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 rot="5400000" flipH="1">
              <a:off x="2934400" y="2173325"/>
              <a:ext cx="176400" cy="143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 rot="5400000" flipH="1">
              <a:off x="3096227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 rot="5400000" flipH="1">
              <a:off x="325805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 rot="5400000" flipH="1">
              <a:off x="341988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 rot="5400000" flipH="1">
              <a:off x="3581696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 rot="5400000" flipH="1">
              <a:off x="3743524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 rot="5400000" flipH="1">
              <a:off x="3905351" y="217332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1" name="Google Shape;1101;p34"/>
          <p:cNvGrpSpPr/>
          <p:nvPr/>
        </p:nvGrpSpPr>
        <p:grpSpPr>
          <a:xfrm>
            <a:off x="511844" y="3438275"/>
            <a:ext cx="1599832" cy="176400"/>
            <a:chOff x="511844" y="3438275"/>
            <a:chExt cx="1599832" cy="176400"/>
          </a:xfrm>
        </p:grpSpPr>
        <p:sp>
          <p:nvSpPr>
            <p:cNvPr id="1102" name="Google Shape;1102;p34"/>
            <p:cNvSpPr/>
            <p:nvPr/>
          </p:nvSpPr>
          <p:spPr>
            <a:xfrm rot="5400000" flipH="1">
              <a:off x="495344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 rot="5400000" flipH="1">
              <a:off x="657171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 rot="5400000" flipH="1">
              <a:off x="818998" y="3454775"/>
              <a:ext cx="176400" cy="143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 rot="5400000" flipH="1">
              <a:off x="980825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 rot="5400000" flipH="1">
              <a:off x="114265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 rot="5400000" flipH="1">
              <a:off x="130447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 rot="5400000" flipH="1">
              <a:off x="146630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 rot="5400000" flipH="1">
              <a:off x="1628122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 rot="5400000" flipH="1">
              <a:off x="1789949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 rot="5400000" flipH="1">
              <a:off x="195177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2" name="Google Shape;1112;p34"/>
          <p:cNvGrpSpPr/>
          <p:nvPr/>
        </p:nvGrpSpPr>
        <p:grpSpPr>
          <a:xfrm>
            <a:off x="2465419" y="3438275"/>
            <a:ext cx="1599832" cy="176400"/>
            <a:chOff x="2465419" y="3438275"/>
            <a:chExt cx="1599832" cy="176400"/>
          </a:xfrm>
        </p:grpSpPr>
        <p:sp>
          <p:nvSpPr>
            <p:cNvPr id="1113" name="Google Shape;1113;p34"/>
            <p:cNvSpPr/>
            <p:nvPr/>
          </p:nvSpPr>
          <p:spPr>
            <a:xfrm rot="5400000" flipH="1">
              <a:off x="2448919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 rot="5400000" flipH="1">
              <a:off x="2610746" y="3454775"/>
              <a:ext cx="176400" cy="14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 rot="5400000" flipH="1">
              <a:off x="2772573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 rot="5400000" flipH="1">
              <a:off x="2934400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 rot="5400000" flipH="1">
              <a:off x="3096227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 rot="5400000" flipH="1">
              <a:off x="325805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 rot="5400000" flipH="1">
              <a:off x="341988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 rot="5400000" flipH="1">
              <a:off x="3581696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 rot="5400000" flipH="1">
              <a:off x="3743524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 rot="5400000" flipH="1">
              <a:off x="3905351" y="3454775"/>
              <a:ext cx="176400" cy="14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23" name="Google Shape;1123;p34"/>
          <p:cNvSpPr/>
          <p:nvPr/>
        </p:nvSpPr>
        <p:spPr>
          <a:xfrm>
            <a:off x="4724525" y="3615071"/>
            <a:ext cx="3962271" cy="25163"/>
          </a:xfrm>
          <a:custGeom>
            <a:avLst/>
            <a:gdLst/>
            <a:ahLst/>
            <a:cxnLst/>
            <a:rect l="l" t="t" r="r" b="b"/>
            <a:pathLst>
              <a:path w="22899" h="167" extrusionOk="0">
                <a:moveTo>
                  <a:pt x="0" y="0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34"/>
          <p:cNvSpPr/>
          <p:nvPr/>
        </p:nvSpPr>
        <p:spPr>
          <a:xfrm>
            <a:off x="4724525" y="3387394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34"/>
          <p:cNvSpPr/>
          <p:nvPr/>
        </p:nvSpPr>
        <p:spPr>
          <a:xfrm>
            <a:off x="4724525" y="3159566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34"/>
          <p:cNvSpPr/>
          <p:nvPr/>
        </p:nvSpPr>
        <p:spPr>
          <a:xfrm>
            <a:off x="4724525" y="2931738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34"/>
          <p:cNvSpPr/>
          <p:nvPr/>
        </p:nvSpPr>
        <p:spPr>
          <a:xfrm>
            <a:off x="4724525" y="2704061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34"/>
          <p:cNvSpPr/>
          <p:nvPr/>
        </p:nvSpPr>
        <p:spPr>
          <a:xfrm>
            <a:off x="4724525" y="2476234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34"/>
          <p:cNvSpPr/>
          <p:nvPr/>
        </p:nvSpPr>
        <p:spPr>
          <a:xfrm>
            <a:off x="4724525" y="2248406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34"/>
          <p:cNvSpPr/>
          <p:nvPr/>
        </p:nvSpPr>
        <p:spPr>
          <a:xfrm>
            <a:off x="4724525" y="1792750"/>
            <a:ext cx="3962271" cy="25163"/>
          </a:xfrm>
          <a:custGeom>
            <a:avLst/>
            <a:gdLst/>
            <a:ahLst/>
            <a:cxnLst/>
            <a:rect l="l" t="t" r="r" b="b"/>
            <a:pathLst>
              <a:path w="22899" h="167" extrusionOk="0">
                <a:moveTo>
                  <a:pt x="0" y="0"/>
                </a:moveTo>
                <a:lnTo>
                  <a:pt x="0" y="166"/>
                </a:lnTo>
                <a:lnTo>
                  <a:pt x="22898" y="166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4"/>
          <p:cNvSpPr/>
          <p:nvPr/>
        </p:nvSpPr>
        <p:spPr>
          <a:xfrm>
            <a:off x="4724525" y="2020578"/>
            <a:ext cx="3962271" cy="25012"/>
          </a:xfrm>
          <a:custGeom>
            <a:avLst/>
            <a:gdLst/>
            <a:ahLst/>
            <a:cxnLst/>
            <a:rect l="l" t="t" r="r" b="b"/>
            <a:pathLst>
              <a:path w="22899" h="166" extrusionOk="0">
                <a:moveTo>
                  <a:pt x="0" y="1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34"/>
          <p:cNvSpPr/>
          <p:nvPr/>
        </p:nvSpPr>
        <p:spPr>
          <a:xfrm>
            <a:off x="4724525" y="1565073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4"/>
          <p:cNvSpPr/>
          <p:nvPr/>
        </p:nvSpPr>
        <p:spPr>
          <a:xfrm>
            <a:off x="4989603" y="2501103"/>
            <a:ext cx="594333" cy="1126788"/>
          </a:xfrm>
          <a:custGeom>
            <a:avLst/>
            <a:gdLst/>
            <a:ahLst/>
            <a:cxnLst/>
            <a:rect l="l" t="t" r="r" b="b"/>
            <a:pathLst>
              <a:path w="2341" h="9072" extrusionOk="0">
                <a:moveTo>
                  <a:pt x="0" y="1"/>
                </a:moveTo>
                <a:lnTo>
                  <a:pt x="0" y="9071"/>
                </a:lnTo>
                <a:lnTo>
                  <a:pt x="2340" y="9071"/>
                </a:lnTo>
                <a:lnTo>
                  <a:pt x="23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4"/>
          <p:cNvSpPr/>
          <p:nvPr/>
        </p:nvSpPr>
        <p:spPr>
          <a:xfrm>
            <a:off x="5912978" y="2729066"/>
            <a:ext cx="594368" cy="898810"/>
          </a:xfrm>
          <a:custGeom>
            <a:avLst/>
            <a:gdLst/>
            <a:ahLst/>
            <a:cxnLst/>
            <a:rect l="l" t="t" r="r" b="b"/>
            <a:pathLst>
              <a:path w="2341" h="12095" extrusionOk="0">
                <a:moveTo>
                  <a:pt x="1" y="0"/>
                </a:moveTo>
                <a:lnTo>
                  <a:pt x="1" y="12094"/>
                </a:lnTo>
                <a:lnTo>
                  <a:pt x="2341" y="12094"/>
                </a:lnTo>
                <a:lnTo>
                  <a:pt x="234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4"/>
          <p:cNvSpPr/>
          <p:nvPr/>
        </p:nvSpPr>
        <p:spPr>
          <a:xfrm>
            <a:off x="6836908" y="2951951"/>
            <a:ext cx="594333" cy="675909"/>
          </a:xfrm>
          <a:custGeom>
            <a:avLst/>
            <a:gdLst/>
            <a:ahLst/>
            <a:cxnLst/>
            <a:rect l="l" t="t" r="r" b="b"/>
            <a:pathLst>
              <a:path w="2341" h="6048" extrusionOk="0">
                <a:moveTo>
                  <a:pt x="0" y="0"/>
                </a:moveTo>
                <a:lnTo>
                  <a:pt x="0" y="6047"/>
                </a:lnTo>
                <a:lnTo>
                  <a:pt x="2340" y="6047"/>
                </a:lnTo>
                <a:lnTo>
                  <a:pt x="23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34"/>
          <p:cNvSpPr/>
          <p:nvPr/>
        </p:nvSpPr>
        <p:spPr>
          <a:xfrm>
            <a:off x="7760561" y="3159569"/>
            <a:ext cx="594091" cy="468304"/>
          </a:xfrm>
          <a:custGeom>
            <a:avLst/>
            <a:gdLst/>
            <a:ahLst/>
            <a:cxnLst/>
            <a:rect l="l" t="t" r="r" b="b"/>
            <a:pathLst>
              <a:path w="2340" h="7560" extrusionOk="0">
                <a:moveTo>
                  <a:pt x="0" y="0"/>
                </a:moveTo>
                <a:lnTo>
                  <a:pt x="0" y="7559"/>
                </a:lnTo>
                <a:lnTo>
                  <a:pt x="2339" y="7559"/>
                </a:lnTo>
                <a:lnTo>
                  <a:pt x="23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4"/>
          <p:cNvSpPr/>
          <p:nvPr/>
        </p:nvSpPr>
        <p:spPr>
          <a:xfrm>
            <a:off x="4724525" y="1337400"/>
            <a:ext cx="3962271" cy="24862"/>
          </a:xfrm>
          <a:custGeom>
            <a:avLst/>
            <a:gdLst/>
            <a:ahLst/>
            <a:cxnLst/>
            <a:rect l="l" t="t" r="r" b="b"/>
            <a:pathLst>
              <a:path w="22899" h="165" extrusionOk="0">
                <a:moveTo>
                  <a:pt x="0" y="0"/>
                </a:moveTo>
                <a:lnTo>
                  <a:pt x="0" y="165"/>
                </a:lnTo>
                <a:lnTo>
                  <a:pt x="22898" y="165"/>
                </a:lnTo>
                <a:lnTo>
                  <a:pt x="228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4"/>
          <p:cNvSpPr txBox="1"/>
          <p:nvPr/>
        </p:nvSpPr>
        <p:spPr>
          <a:xfrm>
            <a:off x="4848043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1600">
              <a:solidFill>
                <a:schemeClr val="accent4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39" name="Google Shape;1139;p34"/>
          <p:cNvSpPr txBox="1"/>
          <p:nvPr/>
        </p:nvSpPr>
        <p:spPr>
          <a:xfrm>
            <a:off x="5781431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40%</a:t>
            </a:r>
            <a:endParaRPr sz="16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0" name="Google Shape;1140;p34"/>
          <p:cNvSpPr txBox="1"/>
          <p:nvPr/>
        </p:nvSpPr>
        <p:spPr>
          <a:xfrm>
            <a:off x="6714820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30%</a:t>
            </a:r>
            <a:endParaRPr sz="16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41" name="Google Shape;1141;p34"/>
          <p:cNvSpPr txBox="1"/>
          <p:nvPr/>
        </p:nvSpPr>
        <p:spPr>
          <a:xfrm>
            <a:off x="7638352" y="3722124"/>
            <a:ext cx="8385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20%</a:t>
            </a:r>
            <a:endParaRPr sz="16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3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47" name="Google Shape;1147;p35"/>
          <p:cNvGrpSpPr/>
          <p:nvPr/>
        </p:nvGrpSpPr>
        <p:grpSpPr>
          <a:xfrm>
            <a:off x="1112262" y="3058563"/>
            <a:ext cx="1673246" cy="1673405"/>
            <a:chOff x="1112262" y="3058563"/>
            <a:chExt cx="1673246" cy="1673405"/>
          </a:xfrm>
        </p:grpSpPr>
        <p:grpSp>
          <p:nvGrpSpPr>
            <p:cNvPr id="1148" name="Google Shape;1148;p35"/>
            <p:cNvGrpSpPr/>
            <p:nvPr/>
          </p:nvGrpSpPr>
          <p:grpSpPr>
            <a:xfrm>
              <a:off x="1112262" y="3058563"/>
              <a:ext cx="1673246" cy="1673405"/>
              <a:chOff x="971550" y="3006850"/>
              <a:chExt cx="1527000" cy="1527000"/>
            </a:xfrm>
          </p:grpSpPr>
          <p:sp>
            <p:nvSpPr>
              <p:cNvPr id="1149" name="Google Shape;1149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0"/>
                  <a:gd name="adj2" fmla="val 1235710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12335545"/>
                  <a:gd name="adj2" fmla="val 1670103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5"/>
              <p:cNvSpPr/>
              <p:nvPr/>
            </p:nvSpPr>
            <p:spPr>
              <a:xfrm>
                <a:off x="971550" y="3006850"/>
                <a:ext cx="1527000" cy="1527000"/>
              </a:xfrm>
              <a:prstGeom prst="pie">
                <a:avLst>
                  <a:gd name="adj1" fmla="val 16667231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2" name="Google Shape;1152;p35"/>
            <p:cNvSpPr txBox="1"/>
            <p:nvPr/>
          </p:nvSpPr>
          <p:spPr>
            <a:xfrm>
              <a:off x="1495180" y="4048869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3" name="Google Shape;1153;p35"/>
          <p:cNvGrpSpPr/>
          <p:nvPr/>
        </p:nvGrpSpPr>
        <p:grpSpPr>
          <a:xfrm>
            <a:off x="3211893" y="3058630"/>
            <a:ext cx="1673287" cy="1673439"/>
            <a:chOff x="3211893" y="3058630"/>
            <a:chExt cx="1673287" cy="1673439"/>
          </a:xfrm>
        </p:grpSpPr>
        <p:grpSp>
          <p:nvGrpSpPr>
            <p:cNvPr id="1154" name="Google Shape;1154;p35"/>
            <p:cNvGrpSpPr/>
            <p:nvPr/>
          </p:nvGrpSpPr>
          <p:grpSpPr>
            <a:xfrm>
              <a:off x="3211893" y="3058630"/>
              <a:ext cx="1673287" cy="1673439"/>
              <a:chOff x="4134807" y="3006850"/>
              <a:chExt cx="1527000" cy="1527000"/>
            </a:xfrm>
          </p:grpSpPr>
          <p:sp>
            <p:nvSpPr>
              <p:cNvPr id="1155" name="Google Shape;1155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31029"/>
                  <a:gd name="adj2" fmla="val 10844945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10792297"/>
                  <a:gd name="adj2" fmla="val 1670103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5"/>
              <p:cNvSpPr/>
              <p:nvPr/>
            </p:nvSpPr>
            <p:spPr>
              <a:xfrm>
                <a:off x="4134807" y="3006850"/>
                <a:ext cx="1527000" cy="1527000"/>
              </a:xfrm>
              <a:prstGeom prst="pie">
                <a:avLst>
                  <a:gd name="adj1" fmla="val 14917050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8" name="Google Shape;1158;p35"/>
            <p:cNvSpPr txBox="1"/>
            <p:nvPr/>
          </p:nvSpPr>
          <p:spPr>
            <a:xfrm>
              <a:off x="3594695" y="4048869"/>
              <a:ext cx="907500" cy="56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159" name="Google Shape;1159;p35"/>
          <p:cNvGrpSpPr/>
          <p:nvPr/>
        </p:nvGrpSpPr>
        <p:grpSpPr>
          <a:xfrm>
            <a:off x="1112442" y="1187530"/>
            <a:ext cx="1673287" cy="1673439"/>
            <a:chOff x="1112442" y="1187530"/>
            <a:chExt cx="1673287" cy="1673439"/>
          </a:xfrm>
        </p:grpSpPr>
        <p:grpSp>
          <p:nvGrpSpPr>
            <p:cNvPr id="1160" name="Google Shape;1160;p35"/>
            <p:cNvGrpSpPr/>
            <p:nvPr/>
          </p:nvGrpSpPr>
          <p:grpSpPr>
            <a:xfrm>
              <a:off x="1112442" y="1187530"/>
              <a:ext cx="1673287" cy="1673439"/>
              <a:chOff x="7053875" y="3006850"/>
              <a:chExt cx="1527000" cy="1527000"/>
            </a:xfrm>
          </p:grpSpPr>
          <p:sp>
            <p:nvSpPr>
              <p:cNvPr id="1161" name="Google Shape;1161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0"/>
                  <a:gd name="adj2" fmla="val 9338675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9294387"/>
                  <a:gd name="adj2" fmla="val 18512175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5"/>
              <p:cNvSpPr/>
              <p:nvPr/>
            </p:nvSpPr>
            <p:spPr>
              <a:xfrm>
                <a:off x="7053875" y="3006850"/>
                <a:ext cx="1527000" cy="1527000"/>
              </a:xfrm>
              <a:prstGeom prst="pie">
                <a:avLst>
                  <a:gd name="adj1" fmla="val 12199043"/>
                  <a:gd name="adj2" fmla="val 7332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4" name="Google Shape;1164;p35"/>
            <p:cNvSpPr txBox="1"/>
            <p:nvPr/>
          </p:nvSpPr>
          <p:spPr>
            <a:xfrm>
              <a:off x="1495169" y="2177769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40%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165" name="Google Shape;1165;p35"/>
          <p:cNvSpPr txBox="1"/>
          <p:nvPr/>
        </p:nvSpPr>
        <p:spPr>
          <a:xfrm>
            <a:off x="6667638" y="118750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Volume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6" name="Google Shape;1166;p35"/>
          <p:cNvSpPr txBox="1"/>
          <p:nvPr/>
        </p:nvSpPr>
        <p:spPr>
          <a:xfrm>
            <a:off x="5676738" y="1452200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35"/>
          <p:cNvSpPr txBox="1"/>
          <p:nvPr/>
        </p:nvSpPr>
        <p:spPr>
          <a:xfrm>
            <a:off x="6667638" y="2107626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Variety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8" name="Google Shape;1168;p35"/>
          <p:cNvSpPr txBox="1"/>
          <p:nvPr/>
        </p:nvSpPr>
        <p:spPr>
          <a:xfrm>
            <a:off x="5676738" y="2372345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35"/>
          <p:cNvSpPr txBox="1"/>
          <p:nvPr/>
        </p:nvSpPr>
        <p:spPr>
          <a:xfrm>
            <a:off x="6667638" y="302777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Veracity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0" name="Google Shape;1170;p35"/>
          <p:cNvSpPr txBox="1"/>
          <p:nvPr/>
        </p:nvSpPr>
        <p:spPr>
          <a:xfrm>
            <a:off x="5676738" y="3292471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1" name="Google Shape;1171;p35"/>
          <p:cNvSpPr txBox="1"/>
          <p:nvPr/>
        </p:nvSpPr>
        <p:spPr>
          <a:xfrm>
            <a:off x="6739038" y="3947895"/>
            <a:ext cx="12927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Value</a:t>
            </a:r>
            <a:endParaRPr sz="16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2" name="Google Shape;1172;p35"/>
          <p:cNvSpPr txBox="1"/>
          <p:nvPr/>
        </p:nvSpPr>
        <p:spPr>
          <a:xfrm>
            <a:off x="5676738" y="4212598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3" name="Google Shape;1173;p35"/>
          <p:cNvGrpSpPr/>
          <p:nvPr/>
        </p:nvGrpSpPr>
        <p:grpSpPr>
          <a:xfrm>
            <a:off x="3211955" y="1187470"/>
            <a:ext cx="1673246" cy="1673405"/>
            <a:chOff x="3211955" y="1187470"/>
            <a:chExt cx="1673246" cy="1673405"/>
          </a:xfrm>
        </p:grpSpPr>
        <p:sp>
          <p:nvSpPr>
            <p:cNvPr id="1174" name="Google Shape;1174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7687988"/>
                <a:gd name="adj2" fmla="val 1851217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12199043"/>
                <a:gd name="adj2" fmla="val 733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3211955" y="1187470"/>
              <a:ext cx="1673246" cy="1673405"/>
            </a:xfrm>
            <a:prstGeom prst="pie">
              <a:avLst>
                <a:gd name="adj1" fmla="val 0"/>
                <a:gd name="adj2" fmla="val 789258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5"/>
            <p:cNvSpPr txBox="1"/>
            <p:nvPr/>
          </p:nvSpPr>
          <p:spPr>
            <a:xfrm>
              <a:off x="3594870" y="2177776"/>
              <a:ext cx="907347" cy="5647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30%</a:t>
              </a:r>
              <a:endPara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3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36"/>
          <p:cNvSpPr/>
          <p:nvPr/>
        </p:nvSpPr>
        <p:spPr>
          <a:xfrm>
            <a:off x="457200" y="1207975"/>
            <a:ext cx="2095500" cy="4023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 1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4" name="Google Shape;1184;p36"/>
          <p:cNvSpPr/>
          <p:nvPr/>
        </p:nvSpPr>
        <p:spPr>
          <a:xfrm>
            <a:off x="1147360" y="2505021"/>
            <a:ext cx="690300" cy="2225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5" name="Google Shape;1185;p36"/>
          <p:cNvSpPr/>
          <p:nvPr/>
        </p:nvSpPr>
        <p:spPr>
          <a:xfrm>
            <a:off x="1837490" y="3548783"/>
            <a:ext cx="690300" cy="118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6" name="Google Shape;1186;p36"/>
          <p:cNvSpPr/>
          <p:nvPr/>
        </p:nvSpPr>
        <p:spPr>
          <a:xfrm>
            <a:off x="457203" y="1852216"/>
            <a:ext cx="690300" cy="2878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7" name="Google Shape;1187;p36"/>
          <p:cNvSpPr txBox="1"/>
          <p:nvPr/>
        </p:nvSpPr>
        <p:spPr>
          <a:xfrm rot="-5400000">
            <a:off x="306313" y="4062519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90%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8" name="Google Shape;1188;p36"/>
          <p:cNvSpPr txBox="1"/>
          <p:nvPr/>
        </p:nvSpPr>
        <p:spPr>
          <a:xfrm rot="-5400000">
            <a:off x="996470" y="4062740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89" name="Google Shape;1189;p36"/>
          <p:cNvSpPr txBox="1"/>
          <p:nvPr/>
        </p:nvSpPr>
        <p:spPr>
          <a:xfrm rot="-5400000">
            <a:off x="1686599" y="4062740"/>
            <a:ext cx="9915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40%</a:t>
            </a:r>
            <a:endParaRPr sz="2100">
              <a:solidFill>
                <a:srgbClr val="FFFFFF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190" name="Google Shape;1190;p36"/>
          <p:cNvSpPr txBox="1"/>
          <p:nvPr/>
        </p:nvSpPr>
        <p:spPr>
          <a:xfrm>
            <a:off x="4108650" y="28621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36"/>
          <p:cNvSpPr txBox="1"/>
          <p:nvPr/>
        </p:nvSpPr>
        <p:spPr>
          <a:xfrm>
            <a:off x="3877350" y="2577187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2" name="Google Shape;1192;p36"/>
          <p:cNvSpPr/>
          <p:nvPr/>
        </p:nvSpPr>
        <p:spPr>
          <a:xfrm flipH="1">
            <a:off x="3217796" y="1399525"/>
            <a:ext cx="643200" cy="64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36"/>
          <p:cNvSpPr txBox="1"/>
          <p:nvPr/>
        </p:nvSpPr>
        <p:spPr>
          <a:xfrm>
            <a:off x="4108650" y="15582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Mercury is the smallest one in the entire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36"/>
          <p:cNvSpPr txBox="1"/>
          <p:nvPr/>
        </p:nvSpPr>
        <p:spPr>
          <a:xfrm>
            <a:off x="3877350" y="1268875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5" name="Google Shape;1195;p36"/>
          <p:cNvSpPr txBox="1"/>
          <p:nvPr/>
        </p:nvSpPr>
        <p:spPr>
          <a:xfrm>
            <a:off x="4108650" y="4101225"/>
            <a:ext cx="18321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Planet Jupiter is a gas giant and the biggest one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6" name="Google Shape;1196;p36"/>
          <p:cNvSpPr txBox="1"/>
          <p:nvPr/>
        </p:nvSpPr>
        <p:spPr>
          <a:xfrm>
            <a:off x="3877350" y="3820724"/>
            <a:ext cx="20634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97" name="Google Shape;1197;p36"/>
          <p:cNvSpPr/>
          <p:nvPr/>
        </p:nvSpPr>
        <p:spPr>
          <a:xfrm flipH="1">
            <a:off x="3217796" y="4030233"/>
            <a:ext cx="643200" cy="643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36"/>
          <p:cNvSpPr/>
          <p:nvPr/>
        </p:nvSpPr>
        <p:spPr>
          <a:xfrm flipH="1">
            <a:off x="3217796" y="2714248"/>
            <a:ext cx="643200" cy="64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36"/>
          <p:cNvSpPr txBox="1"/>
          <p:nvPr/>
        </p:nvSpPr>
        <p:spPr>
          <a:xfrm>
            <a:off x="6327097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90%</a:t>
            </a:r>
            <a:endParaRPr sz="21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0" name="Google Shape;1200;p36"/>
          <p:cNvSpPr txBox="1"/>
          <p:nvPr/>
        </p:nvSpPr>
        <p:spPr>
          <a:xfrm>
            <a:off x="7175184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70%</a:t>
            </a:r>
            <a:endParaRPr sz="21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1" name="Google Shape;1201;p36"/>
          <p:cNvSpPr txBox="1"/>
          <p:nvPr/>
        </p:nvSpPr>
        <p:spPr>
          <a:xfrm>
            <a:off x="8023335" y="35310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40%</a:t>
            </a:r>
            <a:endParaRPr sz="21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2" name="Google Shape;1202;p36"/>
          <p:cNvSpPr/>
          <p:nvPr/>
        </p:nvSpPr>
        <p:spPr>
          <a:xfrm>
            <a:off x="6535013" y="4331625"/>
            <a:ext cx="2095500" cy="4023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Insight 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203" name="Google Shape;1203;p36"/>
          <p:cNvSpPr/>
          <p:nvPr/>
        </p:nvSpPr>
        <p:spPr>
          <a:xfrm>
            <a:off x="3356524" y="2859841"/>
            <a:ext cx="365764" cy="353563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4" name="Google Shape;1204;p36"/>
          <p:cNvGrpSpPr/>
          <p:nvPr/>
        </p:nvGrpSpPr>
        <p:grpSpPr>
          <a:xfrm>
            <a:off x="3356523" y="4169093"/>
            <a:ext cx="365754" cy="365752"/>
            <a:chOff x="-4932650" y="2046625"/>
            <a:chExt cx="293025" cy="291250"/>
          </a:xfrm>
        </p:grpSpPr>
        <p:sp>
          <p:nvSpPr>
            <p:cNvPr id="1205" name="Google Shape;1205;p36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36"/>
          <p:cNvGrpSpPr/>
          <p:nvPr/>
        </p:nvGrpSpPr>
        <p:grpSpPr>
          <a:xfrm>
            <a:off x="3356525" y="1559775"/>
            <a:ext cx="365754" cy="365770"/>
            <a:chOff x="-3854375" y="2046625"/>
            <a:chExt cx="293025" cy="291450"/>
          </a:xfrm>
        </p:grpSpPr>
        <p:sp>
          <p:nvSpPr>
            <p:cNvPr id="1208" name="Google Shape;1208;p36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36"/>
          <p:cNvSpPr/>
          <p:nvPr/>
        </p:nvSpPr>
        <p:spPr>
          <a:xfrm>
            <a:off x="6547396" y="1225971"/>
            <a:ext cx="2070600" cy="207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36"/>
          <p:cNvSpPr/>
          <p:nvPr/>
        </p:nvSpPr>
        <p:spPr>
          <a:xfrm rot="10800000" flipH="1">
            <a:off x="6755609" y="1433536"/>
            <a:ext cx="1655100" cy="1655100"/>
          </a:xfrm>
          <a:prstGeom prst="blockArc">
            <a:avLst>
              <a:gd name="adj1" fmla="val 750166"/>
              <a:gd name="adj2" fmla="val 16195235"/>
              <a:gd name="adj3" fmla="val 11901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36"/>
          <p:cNvSpPr/>
          <p:nvPr/>
        </p:nvSpPr>
        <p:spPr>
          <a:xfrm rot="10800000" flipH="1">
            <a:off x="6950507" y="1628339"/>
            <a:ext cx="1265400" cy="1265400"/>
          </a:xfrm>
          <a:prstGeom prst="blockArc">
            <a:avLst>
              <a:gd name="adj1" fmla="val 17921843"/>
              <a:gd name="adj2" fmla="val 16192946"/>
              <a:gd name="adj3" fmla="val 15569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3" name="Google Shape;1213;p36"/>
          <p:cNvSpPr/>
          <p:nvPr/>
        </p:nvSpPr>
        <p:spPr>
          <a:xfrm rot="10800000" flipH="1">
            <a:off x="6560824" y="1239533"/>
            <a:ext cx="2043900" cy="2043600"/>
          </a:xfrm>
          <a:prstGeom prst="blockArc">
            <a:avLst>
              <a:gd name="adj1" fmla="val 6064074"/>
              <a:gd name="adj2" fmla="val 16196780"/>
              <a:gd name="adj3" fmla="val 9536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36"/>
          <p:cNvSpPr txBox="1"/>
          <p:nvPr/>
        </p:nvSpPr>
        <p:spPr>
          <a:xfrm>
            <a:off x="6331250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5" name="Google Shape;1215;p36"/>
          <p:cNvSpPr txBox="1"/>
          <p:nvPr/>
        </p:nvSpPr>
        <p:spPr>
          <a:xfrm>
            <a:off x="7175650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16" name="Google Shape;1216;p36"/>
          <p:cNvSpPr txBox="1"/>
          <p:nvPr/>
        </p:nvSpPr>
        <p:spPr>
          <a:xfrm>
            <a:off x="8023325" y="3820725"/>
            <a:ext cx="815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2" name="Google Shape;1222;p37"/>
          <p:cNvSpPr/>
          <p:nvPr/>
        </p:nvSpPr>
        <p:spPr>
          <a:xfrm>
            <a:off x="2530895" y="2168902"/>
            <a:ext cx="35" cy="1266"/>
          </a:xfrm>
          <a:custGeom>
            <a:avLst/>
            <a:gdLst/>
            <a:ahLst/>
            <a:cxnLst/>
            <a:rect l="l" t="t" r="r" b="b"/>
            <a:pathLst>
              <a:path w="1" h="36" extrusionOk="0">
                <a:moveTo>
                  <a:pt x="1" y="36"/>
                </a:moveTo>
                <a:lnTo>
                  <a:pt x="1" y="0"/>
                </a:lnTo>
                <a:lnTo>
                  <a:pt x="1" y="3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37"/>
          <p:cNvSpPr/>
          <p:nvPr/>
        </p:nvSpPr>
        <p:spPr>
          <a:xfrm>
            <a:off x="2460652" y="2040720"/>
            <a:ext cx="7418" cy="12340"/>
          </a:xfrm>
          <a:custGeom>
            <a:avLst/>
            <a:gdLst/>
            <a:ahLst/>
            <a:cxnLst/>
            <a:rect l="l" t="t" r="r" b="b"/>
            <a:pathLst>
              <a:path w="211" h="351" extrusionOk="0">
                <a:moveTo>
                  <a:pt x="211" y="351"/>
                </a:moveTo>
                <a:lnTo>
                  <a:pt x="0" y="0"/>
                </a:lnTo>
                <a:lnTo>
                  <a:pt x="211" y="35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37"/>
          <p:cNvSpPr/>
          <p:nvPr/>
        </p:nvSpPr>
        <p:spPr>
          <a:xfrm>
            <a:off x="2468035" y="2054255"/>
            <a:ext cx="7453" cy="12375"/>
          </a:xfrm>
          <a:custGeom>
            <a:avLst/>
            <a:gdLst/>
            <a:ahLst/>
            <a:cxnLst/>
            <a:rect l="l" t="t" r="r" b="b"/>
            <a:pathLst>
              <a:path w="212" h="352" extrusionOk="0">
                <a:moveTo>
                  <a:pt x="211" y="352"/>
                </a:moveTo>
                <a:lnTo>
                  <a:pt x="1" y="1"/>
                </a:lnTo>
                <a:lnTo>
                  <a:pt x="211" y="352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37"/>
          <p:cNvSpPr/>
          <p:nvPr/>
        </p:nvSpPr>
        <p:spPr>
          <a:xfrm>
            <a:off x="1655770" y="1434300"/>
            <a:ext cx="795052" cy="591666"/>
          </a:xfrm>
          <a:custGeom>
            <a:avLst/>
            <a:gdLst/>
            <a:ahLst/>
            <a:cxnLst/>
            <a:rect l="l" t="t" r="r" b="b"/>
            <a:pathLst>
              <a:path w="22614" h="16829" extrusionOk="0">
                <a:moveTo>
                  <a:pt x="22614" y="16829"/>
                </a:moveTo>
                <a:lnTo>
                  <a:pt x="21948" y="15812"/>
                </a:lnTo>
                <a:lnTo>
                  <a:pt x="20300" y="13533"/>
                </a:lnTo>
                <a:lnTo>
                  <a:pt x="18302" y="11079"/>
                </a:lnTo>
                <a:lnTo>
                  <a:pt x="15883" y="8590"/>
                </a:lnTo>
                <a:lnTo>
                  <a:pt x="13078" y="6171"/>
                </a:lnTo>
                <a:lnTo>
                  <a:pt x="9852" y="3927"/>
                </a:lnTo>
                <a:lnTo>
                  <a:pt x="6241" y="2034"/>
                </a:lnTo>
                <a:lnTo>
                  <a:pt x="2174" y="526"/>
                </a:lnTo>
                <a:lnTo>
                  <a:pt x="1" y="0"/>
                </a:lnTo>
                <a:lnTo>
                  <a:pt x="1" y="0"/>
                </a:lnTo>
                <a:lnTo>
                  <a:pt x="2174" y="526"/>
                </a:lnTo>
                <a:lnTo>
                  <a:pt x="6241" y="2034"/>
                </a:lnTo>
                <a:lnTo>
                  <a:pt x="9852" y="3927"/>
                </a:lnTo>
                <a:lnTo>
                  <a:pt x="13078" y="6171"/>
                </a:lnTo>
                <a:lnTo>
                  <a:pt x="15883" y="8590"/>
                </a:lnTo>
                <a:lnTo>
                  <a:pt x="18302" y="11079"/>
                </a:lnTo>
                <a:lnTo>
                  <a:pt x="20300" y="13533"/>
                </a:lnTo>
                <a:lnTo>
                  <a:pt x="21948" y="15812"/>
                </a:lnTo>
                <a:lnTo>
                  <a:pt x="22614" y="1682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37"/>
          <p:cNvSpPr/>
          <p:nvPr/>
        </p:nvSpPr>
        <p:spPr>
          <a:xfrm>
            <a:off x="2475453" y="2066595"/>
            <a:ext cx="35755" cy="62897"/>
          </a:xfrm>
          <a:custGeom>
            <a:avLst/>
            <a:gdLst/>
            <a:ahLst/>
            <a:cxnLst/>
            <a:rect l="l" t="t" r="r" b="b"/>
            <a:pathLst>
              <a:path w="1017" h="1789" extrusionOk="0">
                <a:moveTo>
                  <a:pt x="1017" y="1789"/>
                </a:moveTo>
                <a:lnTo>
                  <a:pt x="596" y="1017"/>
                </a:lnTo>
                <a:lnTo>
                  <a:pt x="0" y="1"/>
                </a:lnTo>
                <a:lnTo>
                  <a:pt x="596" y="1017"/>
                </a:lnTo>
                <a:lnTo>
                  <a:pt x="1017" y="1789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7"/>
          <p:cNvSpPr/>
          <p:nvPr/>
        </p:nvSpPr>
        <p:spPr>
          <a:xfrm>
            <a:off x="2450773" y="2025919"/>
            <a:ext cx="8684" cy="13606"/>
          </a:xfrm>
          <a:custGeom>
            <a:avLst/>
            <a:gdLst/>
            <a:ahLst/>
            <a:cxnLst/>
            <a:rect l="l" t="t" r="r" b="b"/>
            <a:pathLst>
              <a:path w="247" h="387" extrusionOk="0">
                <a:moveTo>
                  <a:pt x="246" y="386"/>
                </a:moveTo>
                <a:lnTo>
                  <a:pt x="1" y="1"/>
                </a:lnTo>
                <a:lnTo>
                  <a:pt x="246" y="38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7"/>
          <p:cNvSpPr/>
          <p:nvPr/>
        </p:nvSpPr>
        <p:spPr>
          <a:xfrm>
            <a:off x="2516129" y="2139335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0"/>
                </a:moveTo>
                <a:lnTo>
                  <a:pt x="0" y="0"/>
                </a:lnTo>
                <a:lnTo>
                  <a:pt x="70" y="14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37"/>
          <p:cNvSpPr/>
          <p:nvPr/>
        </p:nvSpPr>
        <p:spPr>
          <a:xfrm>
            <a:off x="2522282" y="2152870"/>
            <a:ext cx="2496" cy="3727"/>
          </a:xfrm>
          <a:custGeom>
            <a:avLst/>
            <a:gdLst/>
            <a:ahLst/>
            <a:cxnLst/>
            <a:rect l="l" t="t" r="r" b="b"/>
            <a:pathLst>
              <a:path w="71" h="106" extrusionOk="0">
                <a:moveTo>
                  <a:pt x="70" y="106"/>
                </a:moveTo>
                <a:lnTo>
                  <a:pt x="0" y="1"/>
                </a:lnTo>
                <a:lnTo>
                  <a:pt x="70" y="10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37"/>
          <p:cNvSpPr/>
          <p:nvPr/>
        </p:nvSpPr>
        <p:spPr>
          <a:xfrm>
            <a:off x="2519821" y="2145487"/>
            <a:ext cx="2496" cy="4957"/>
          </a:xfrm>
          <a:custGeom>
            <a:avLst/>
            <a:gdLst/>
            <a:ahLst/>
            <a:cxnLst/>
            <a:rect l="l" t="t" r="r" b="b"/>
            <a:pathLst>
              <a:path w="71" h="141" extrusionOk="0">
                <a:moveTo>
                  <a:pt x="70" y="141"/>
                </a:moveTo>
                <a:lnTo>
                  <a:pt x="0" y="0"/>
                </a:lnTo>
                <a:lnTo>
                  <a:pt x="70" y="141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7"/>
          <p:cNvSpPr/>
          <p:nvPr/>
        </p:nvSpPr>
        <p:spPr>
          <a:xfrm>
            <a:off x="2525973" y="2159058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37"/>
          <p:cNvSpPr/>
          <p:nvPr/>
        </p:nvSpPr>
        <p:spPr>
          <a:xfrm>
            <a:off x="2529665" y="2166441"/>
            <a:ext cx="35" cy="2496"/>
          </a:xfrm>
          <a:custGeom>
            <a:avLst/>
            <a:gdLst/>
            <a:ahLst/>
            <a:cxnLst/>
            <a:rect l="l" t="t" r="r" b="b"/>
            <a:pathLst>
              <a:path w="1" h="71" extrusionOk="0">
                <a:moveTo>
                  <a:pt x="1" y="70"/>
                </a:moveTo>
                <a:lnTo>
                  <a:pt x="1" y="0"/>
                </a:lnTo>
                <a:lnTo>
                  <a:pt x="1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37"/>
          <p:cNvSpPr/>
          <p:nvPr/>
        </p:nvSpPr>
        <p:spPr>
          <a:xfrm>
            <a:off x="2511172" y="2130686"/>
            <a:ext cx="3727" cy="6188"/>
          </a:xfrm>
          <a:custGeom>
            <a:avLst/>
            <a:gdLst/>
            <a:ahLst/>
            <a:cxnLst/>
            <a:rect l="l" t="t" r="r" b="b"/>
            <a:pathLst>
              <a:path w="106" h="176" extrusionOk="0">
                <a:moveTo>
                  <a:pt x="106" y="176"/>
                </a:moveTo>
                <a:lnTo>
                  <a:pt x="1" y="1"/>
                </a:lnTo>
                <a:lnTo>
                  <a:pt x="106" y="176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7"/>
          <p:cNvSpPr/>
          <p:nvPr/>
        </p:nvSpPr>
        <p:spPr>
          <a:xfrm>
            <a:off x="2527204" y="2163980"/>
            <a:ext cx="1266" cy="2496"/>
          </a:xfrm>
          <a:custGeom>
            <a:avLst/>
            <a:gdLst/>
            <a:ahLst/>
            <a:cxnLst/>
            <a:rect l="l" t="t" r="r" b="b"/>
            <a:pathLst>
              <a:path w="36" h="71" extrusionOk="0">
                <a:moveTo>
                  <a:pt x="36" y="70"/>
                </a:moveTo>
                <a:lnTo>
                  <a:pt x="1" y="0"/>
                </a:lnTo>
                <a:lnTo>
                  <a:pt x="36" y="70"/>
                </a:lnTo>
                <a:close/>
              </a:path>
            </a:pathLst>
          </a:custGeom>
          <a:solidFill>
            <a:srgbClr val="00AB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37"/>
          <p:cNvSpPr/>
          <p:nvPr/>
        </p:nvSpPr>
        <p:spPr>
          <a:xfrm>
            <a:off x="1655770" y="1229688"/>
            <a:ext cx="2290195" cy="1577763"/>
          </a:xfrm>
          <a:custGeom>
            <a:avLst/>
            <a:gdLst/>
            <a:ahLst/>
            <a:cxnLst/>
            <a:rect l="l" t="t" r="r" b="b"/>
            <a:pathLst>
              <a:path w="65141" h="44877" extrusionOk="0">
                <a:moveTo>
                  <a:pt x="20616" y="0"/>
                </a:moveTo>
                <a:lnTo>
                  <a:pt x="15953" y="456"/>
                </a:lnTo>
                <a:lnTo>
                  <a:pt x="11290" y="1368"/>
                </a:lnTo>
                <a:lnTo>
                  <a:pt x="6697" y="2770"/>
                </a:lnTo>
                <a:lnTo>
                  <a:pt x="2174" y="4663"/>
                </a:lnTo>
                <a:lnTo>
                  <a:pt x="1" y="5820"/>
                </a:lnTo>
                <a:lnTo>
                  <a:pt x="2174" y="6346"/>
                </a:lnTo>
                <a:lnTo>
                  <a:pt x="6241" y="7854"/>
                </a:lnTo>
                <a:lnTo>
                  <a:pt x="9852" y="9747"/>
                </a:lnTo>
                <a:lnTo>
                  <a:pt x="13078" y="11991"/>
                </a:lnTo>
                <a:lnTo>
                  <a:pt x="15883" y="14410"/>
                </a:lnTo>
                <a:lnTo>
                  <a:pt x="18302" y="16899"/>
                </a:lnTo>
                <a:lnTo>
                  <a:pt x="20300" y="19353"/>
                </a:lnTo>
                <a:lnTo>
                  <a:pt x="21948" y="21632"/>
                </a:lnTo>
                <a:lnTo>
                  <a:pt x="22614" y="22649"/>
                </a:lnTo>
                <a:lnTo>
                  <a:pt x="22859" y="23034"/>
                </a:lnTo>
                <a:lnTo>
                  <a:pt x="22859" y="23069"/>
                </a:lnTo>
                <a:lnTo>
                  <a:pt x="23070" y="23420"/>
                </a:lnTo>
                <a:lnTo>
                  <a:pt x="23070" y="23455"/>
                </a:lnTo>
                <a:lnTo>
                  <a:pt x="23280" y="23806"/>
                </a:lnTo>
                <a:lnTo>
                  <a:pt x="23876" y="24822"/>
                </a:lnTo>
                <a:lnTo>
                  <a:pt x="24297" y="25594"/>
                </a:lnTo>
                <a:lnTo>
                  <a:pt x="24402" y="25769"/>
                </a:lnTo>
                <a:lnTo>
                  <a:pt x="24402" y="25839"/>
                </a:lnTo>
                <a:lnTo>
                  <a:pt x="24507" y="25979"/>
                </a:lnTo>
                <a:lnTo>
                  <a:pt x="24507" y="26049"/>
                </a:lnTo>
                <a:lnTo>
                  <a:pt x="24577" y="26190"/>
                </a:lnTo>
                <a:lnTo>
                  <a:pt x="24612" y="26225"/>
                </a:lnTo>
                <a:lnTo>
                  <a:pt x="24682" y="26330"/>
                </a:lnTo>
                <a:lnTo>
                  <a:pt x="24682" y="26400"/>
                </a:lnTo>
                <a:lnTo>
                  <a:pt x="24753" y="26470"/>
                </a:lnTo>
                <a:lnTo>
                  <a:pt x="24753" y="26540"/>
                </a:lnTo>
                <a:lnTo>
                  <a:pt x="24788" y="26575"/>
                </a:lnTo>
                <a:lnTo>
                  <a:pt x="24788" y="26610"/>
                </a:lnTo>
                <a:lnTo>
                  <a:pt x="24788" y="26680"/>
                </a:lnTo>
                <a:lnTo>
                  <a:pt x="24788" y="26715"/>
                </a:lnTo>
                <a:lnTo>
                  <a:pt x="30467" y="38215"/>
                </a:lnTo>
                <a:lnTo>
                  <a:pt x="30713" y="38671"/>
                </a:lnTo>
                <a:lnTo>
                  <a:pt x="31554" y="39267"/>
                </a:lnTo>
                <a:lnTo>
                  <a:pt x="32080" y="39372"/>
                </a:lnTo>
                <a:lnTo>
                  <a:pt x="44736" y="41230"/>
                </a:lnTo>
                <a:lnTo>
                  <a:pt x="45052" y="41265"/>
                </a:lnTo>
                <a:lnTo>
                  <a:pt x="45613" y="41546"/>
                </a:lnTo>
                <a:lnTo>
                  <a:pt x="46244" y="42142"/>
                </a:lnTo>
                <a:lnTo>
                  <a:pt x="46594" y="43228"/>
                </a:lnTo>
                <a:lnTo>
                  <a:pt x="46419" y="44105"/>
                </a:lnTo>
                <a:lnTo>
                  <a:pt x="46139" y="44631"/>
                </a:lnTo>
                <a:lnTo>
                  <a:pt x="45928" y="44876"/>
                </a:lnTo>
                <a:lnTo>
                  <a:pt x="46349" y="44666"/>
                </a:lnTo>
                <a:lnTo>
                  <a:pt x="49224" y="43088"/>
                </a:lnTo>
                <a:lnTo>
                  <a:pt x="51923" y="41335"/>
                </a:lnTo>
                <a:lnTo>
                  <a:pt x="55009" y="38951"/>
                </a:lnTo>
                <a:lnTo>
                  <a:pt x="58199" y="35936"/>
                </a:lnTo>
                <a:lnTo>
                  <a:pt x="60548" y="33201"/>
                </a:lnTo>
                <a:lnTo>
                  <a:pt x="62020" y="31203"/>
                </a:lnTo>
                <a:lnTo>
                  <a:pt x="63388" y="29029"/>
                </a:lnTo>
                <a:lnTo>
                  <a:pt x="64615" y="26645"/>
                </a:lnTo>
                <a:lnTo>
                  <a:pt x="65141" y="25418"/>
                </a:lnTo>
                <a:lnTo>
                  <a:pt x="63949" y="23245"/>
                </a:lnTo>
                <a:lnTo>
                  <a:pt x="61249" y="19178"/>
                </a:lnTo>
                <a:lnTo>
                  <a:pt x="58164" y="15461"/>
                </a:lnTo>
                <a:lnTo>
                  <a:pt x="54798" y="12131"/>
                </a:lnTo>
                <a:lnTo>
                  <a:pt x="51152" y="9186"/>
                </a:lnTo>
                <a:lnTo>
                  <a:pt x="47260" y="6626"/>
                </a:lnTo>
                <a:lnTo>
                  <a:pt x="43159" y="4453"/>
                </a:lnTo>
                <a:lnTo>
                  <a:pt x="38846" y="2700"/>
                </a:lnTo>
                <a:lnTo>
                  <a:pt x="34429" y="1368"/>
                </a:lnTo>
                <a:lnTo>
                  <a:pt x="29906" y="491"/>
                </a:lnTo>
                <a:lnTo>
                  <a:pt x="252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37"/>
          <p:cNvSpPr/>
          <p:nvPr/>
        </p:nvSpPr>
        <p:spPr>
          <a:xfrm>
            <a:off x="2896984" y="2124534"/>
            <a:ext cx="1247423" cy="2062163"/>
          </a:xfrm>
          <a:custGeom>
            <a:avLst/>
            <a:gdLst/>
            <a:ahLst/>
            <a:cxnLst/>
            <a:rect l="l" t="t" r="r" b="b"/>
            <a:pathLst>
              <a:path w="35481" h="58655" extrusionOk="0">
                <a:moveTo>
                  <a:pt x="29976" y="0"/>
                </a:moveTo>
                <a:lnTo>
                  <a:pt x="29415" y="1227"/>
                </a:lnTo>
                <a:lnTo>
                  <a:pt x="28188" y="3611"/>
                </a:lnTo>
                <a:lnTo>
                  <a:pt x="26821" y="5785"/>
                </a:lnTo>
                <a:lnTo>
                  <a:pt x="25348" y="7784"/>
                </a:lnTo>
                <a:lnTo>
                  <a:pt x="22999" y="10518"/>
                </a:lnTo>
                <a:lnTo>
                  <a:pt x="19809" y="13533"/>
                </a:lnTo>
                <a:lnTo>
                  <a:pt x="16723" y="15917"/>
                </a:lnTo>
                <a:lnTo>
                  <a:pt x="14024" y="17670"/>
                </a:lnTo>
                <a:lnTo>
                  <a:pt x="11149" y="19248"/>
                </a:lnTo>
                <a:lnTo>
                  <a:pt x="10728" y="19458"/>
                </a:lnTo>
                <a:lnTo>
                  <a:pt x="1543" y="28398"/>
                </a:lnTo>
                <a:lnTo>
                  <a:pt x="1192" y="28784"/>
                </a:lnTo>
                <a:lnTo>
                  <a:pt x="877" y="29766"/>
                </a:lnTo>
                <a:lnTo>
                  <a:pt x="947" y="30292"/>
                </a:lnTo>
                <a:lnTo>
                  <a:pt x="3121" y="42878"/>
                </a:lnTo>
                <a:lnTo>
                  <a:pt x="3156" y="43229"/>
                </a:lnTo>
                <a:lnTo>
                  <a:pt x="3086" y="43825"/>
                </a:lnTo>
                <a:lnTo>
                  <a:pt x="2700" y="44596"/>
                </a:lnTo>
                <a:lnTo>
                  <a:pt x="1753" y="45262"/>
                </a:lnTo>
                <a:lnTo>
                  <a:pt x="912" y="45402"/>
                </a:lnTo>
                <a:lnTo>
                  <a:pt x="281" y="45297"/>
                </a:lnTo>
                <a:lnTo>
                  <a:pt x="0" y="45157"/>
                </a:lnTo>
                <a:lnTo>
                  <a:pt x="211" y="45437"/>
                </a:lnTo>
                <a:lnTo>
                  <a:pt x="2735" y="48312"/>
                </a:lnTo>
                <a:lnTo>
                  <a:pt x="6206" y="51538"/>
                </a:lnTo>
                <a:lnTo>
                  <a:pt x="9151" y="53781"/>
                </a:lnTo>
                <a:lnTo>
                  <a:pt x="12587" y="55955"/>
                </a:lnTo>
                <a:lnTo>
                  <a:pt x="16548" y="57883"/>
                </a:lnTo>
                <a:lnTo>
                  <a:pt x="18687" y="58655"/>
                </a:lnTo>
                <a:lnTo>
                  <a:pt x="20264" y="57287"/>
                </a:lnTo>
                <a:lnTo>
                  <a:pt x="23174" y="54342"/>
                </a:lnTo>
                <a:lnTo>
                  <a:pt x="25769" y="51187"/>
                </a:lnTo>
                <a:lnTo>
                  <a:pt x="28083" y="47856"/>
                </a:lnTo>
                <a:lnTo>
                  <a:pt x="30081" y="44386"/>
                </a:lnTo>
                <a:lnTo>
                  <a:pt x="31764" y="40774"/>
                </a:lnTo>
                <a:lnTo>
                  <a:pt x="33166" y="37058"/>
                </a:lnTo>
                <a:lnTo>
                  <a:pt x="34218" y="33237"/>
                </a:lnTo>
                <a:lnTo>
                  <a:pt x="34954" y="29345"/>
                </a:lnTo>
                <a:lnTo>
                  <a:pt x="35375" y="25418"/>
                </a:lnTo>
                <a:lnTo>
                  <a:pt x="35480" y="21422"/>
                </a:lnTo>
                <a:lnTo>
                  <a:pt x="35235" y="17460"/>
                </a:lnTo>
                <a:lnTo>
                  <a:pt x="34674" y="13463"/>
                </a:lnTo>
                <a:lnTo>
                  <a:pt x="33762" y="9536"/>
                </a:lnTo>
                <a:lnTo>
                  <a:pt x="32500" y="5645"/>
                </a:lnTo>
                <a:lnTo>
                  <a:pt x="30922" y="1858"/>
                </a:lnTo>
                <a:lnTo>
                  <a:pt x="299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37"/>
          <p:cNvSpPr/>
          <p:nvPr/>
        </p:nvSpPr>
        <p:spPr>
          <a:xfrm>
            <a:off x="1838199" y="3495157"/>
            <a:ext cx="1715791" cy="1093363"/>
          </a:xfrm>
          <a:custGeom>
            <a:avLst/>
            <a:gdLst/>
            <a:ahLst/>
            <a:cxnLst/>
            <a:rect l="l" t="t" r="r" b="b"/>
            <a:pathLst>
              <a:path w="48803" h="31099" extrusionOk="0">
                <a:moveTo>
                  <a:pt x="17285" y="0"/>
                </a:moveTo>
                <a:lnTo>
                  <a:pt x="16794" y="211"/>
                </a:lnTo>
                <a:lnTo>
                  <a:pt x="5470" y="6171"/>
                </a:lnTo>
                <a:lnTo>
                  <a:pt x="5154" y="6311"/>
                </a:lnTo>
                <a:lnTo>
                  <a:pt x="4558" y="6416"/>
                </a:lnTo>
                <a:lnTo>
                  <a:pt x="3717" y="6276"/>
                </a:lnTo>
                <a:lnTo>
                  <a:pt x="2770" y="5610"/>
                </a:lnTo>
                <a:lnTo>
                  <a:pt x="2385" y="4839"/>
                </a:lnTo>
                <a:lnTo>
                  <a:pt x="2314" y="4243"/>
                </a:lnTo>
                <a:lnTo>
                  <a:pt x="2350" y="3892"/>
                </a:lnTo>
                <a:lnTo>
                  <a:pt x="2209" y="4278"/>
                </a:lnTo>
                <a:lnTo>
                  <a:pt x="1403" y="7012"/>
                </a:lnTo>
                <a:lnTo>
                  <a:pt x="772" y="9747"/>
                </a:lnTo>
                <a:lnTo>
                  <a:pt x="246" y="13113"/>
                </a:lnTo>
                <a:lnTo>
                  <a:pt x="1" y="17039"/>
                </a:lnTo>
                <a:lnTo>
                  <a:pt x="106" y="21352"/>
                </a:lnTo>
                <a:lnTo>
                  <a:pt x="597" y="24752"/>
                </a:lnTo>
                <a:lnTo>
                  <a:pt x="1122" y="27066"/>
                </a:lnTo>
                <a:lnTo>
                  <a:pt x="1438" y="28223"/>
                </a:lnTo>
                <a:lnTo>
                  <a:pt x="2981" y="28784"/>
                </a:lnTo>
                <a:lnTo>
                  <a:pt x="6031" y="29661"/>
                </a:lnTo>
                <a:lnTo>
                  <a:pt x="9151" y="30327"/>
                </a:lnTo>
                <a:lnTo>
                  <a:pt x="12271" y="30783"/>
                </a:lnTo>
                <a:lnTo>
                  <a:pt x="15392" y="31063"/>
                </a:lnTo>
                <a:lnTo>
                  <a:pt x="18512" y="31098"/>
                </a:lnTo>
                <a:lnTo>
                  <a:pt x="21632" y="30958"/>
                </a:lnTo>
                <a:lnTo>
                  <a:pt x="24752" y="30607"/>
                </a:lnTo>
                <a:lnTo>
                  <a:pt x="27802" y="30046"/>
                </a:lnTo>
                <a:lnTo>
                  <a:pt x="30853" y="29310"/>
                </a:lnTo>
                <a:lnTo>
                  <a:pt x="33833" y="28328"/>
                </a:lnTo>
                <a:lnTo>
                  <a:pt x="36742" y="27206"/>
                </a:lnTo>
                <a:lnTo>
                  <a:pt x="39582" y="25874"/>
                </a:lnTo>
                <a:lnTo>
                  <a:pt x="42352" y="24332"/>
                </a:lnTo>
                <a:lnTo>
                  <a:pt x="45016" y="22614"/>
                </a:lnTo>
                <a:lnTo>
                  <a:pt x="47576" y="20685"/>
                </a:lnTo>
                <a:lnTo>
                  <a:pt x="48803" y="19669"/>
                </a:lnTo>
                <a:lnTo>
                  <a:pt x="46664" y="18897"/>
                </a:lnTo>
                <a:lnTo>
                  <a:pt x="42703" y="16969"/>
                </a:lnTo>
                <a:lnTo>
                  <a:pt x="39267" y="14795"/>
                </a:lnTo>
                <a:lnTo>
                  <a:pt x="36322" y="12552"/>
                </a:lnTo>
                <a:lnTo>
                  <a:pt x="32851" y="9326"/>
                </a:lnTo>
                <a:lnTo>
                  <a:pt x="30327" y="6451"/>
                </a:lnTo>
                <a:lnTo>
                  <a:pt x="30116" y="6171"/>
                </a:lnTo>
                <a:lnTo>
                  <a:pt x="18792" y="211"/>
                </a:lnTo>
                <a:lnTo>
                  <a:pt x="1830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37"/>
          <p:cNvSpPr/>
          <p:nvPr/>
        </p:nvSpPr>
        <p:spPr>
          <a:xfrm>
            <a:off x="783140" y="2596619"/>
            <a:ext cx="1215360" cy="1890841"/>
          </a:xfrm>
          <a:custGeom>
            <a:avLst/>
            <a:gdLst/>
            <a:ahLst/>
            <a:cxnLst/>
            <a:rect l="l" t="t" r="r" b="b"/>
            <a:pathLst>
              <a:path w="34569" h="53782" extrusionOk="0">
                <a:moveTo>
                  <a:pt x="12130" y="0"/>
                </a:moveTo>
                <a:lnTo>
                  <a:pt x="7643" y="210"/>
                </a:lnTo>
                <a:lnTo>
                  <a:pt x="4102" y="806"/>
                </a:lnTo>
                <a:lnTo>
                  <a:pt x="1718" y="1402"/>
                </a:lnTo>
                <a:lnTo>
                  <a:pt x="526" y="1788"/>
                </a:lnTo>
                <a:lnTo>
                  <a:pt x="245" y="3892"/>
                </a:lnTo>
                <a:lnTo>
                  <a:pt x="0" y="8099"/>
                </a:lnTo>
                <a:lnTo>
                  <a:pt x="105" y="12236"/>
                </a:lnTo>
                <a:lnTo>
                  <a:pt x="561" y="16303"/>
                </a:lnTo>
                <a:lnTo>
                  <a:pt x="1367" y="20299"/>
                </a:lnTo>
                <a:lnTo>
                  <a:pt x="2489" y="24191"/>
                </a:lnTo>
                <a:lnTo>
                  <a:pt x="3962" y="27942"/>
                </a:lnTo>
                <a:lnTo>
                  <a:pt x="5715" y="31554"/>
                </a:lnTo>
                <a:lnTo>
                  <a:pt x="7783" y="35024"/>
                </a:lnTo>
                <a:lnTo>
                  <a:pt x="10132" y="38285"/>
                </a:lnTo>
                <a:lnTo>
                  <a:pt x="12726" y="41370"/>
                </a:lnTo>
                <a:lnTo>
                  <a:pt x="15601" y="44210"/>
                </a:lnTo>
                <a:lnTo>
                  <a:pt x="18722" y="46839"/>
                </a:lnTo>
                <a:lnTo>
                  <a:pt x="22087" y="49188"/>
                </a:lnTo>
                <a:lnTo>
                  <a:pt x="25663" y="51257"/>
                </a:lnTo>
                <a:lnTo>
                  <a:pt x="29450" y="53045"/>
                </a:lnTo>
                <a:lnTo>
                  <a:pt x="31448" y="53781"/>
                </a:lnTo>
                <a:lnTo>
                  <a:pt x="31132" y="52624"/>
                </a:lnTo>
                <a:lnTo>
                  <a:pt x="30607" y="50310"/>
                </a:lnTo>
                <a:lnTo>
                  <a:pt x="30116" y="46910"/>
                </a:lnTo>
                <a:lnTo>
                  <a:pt x="30011" y="42597"/>
                </a:lnTo>
                <a:lnTo>
                  <a:pt x="30256" y="38706"/>
                </a:lnTo>
                <a:lnTo>
                  <a:pt x="30782" y="35305"/>
                </a:lnTo>
                <a:lnTo>
                  <a:pt x="31413" y="32570"/>
                </a:lnTo>
                <a:lnTo>
                  <a:pt x="32219" y="29836"/>
                </a:lnTo>
                <a:lnTo>
                  <a:pt x="32360" y="29450"/>
                </a:lnTo>
                <a:lnTo>
                  <a:pt x="34533" y="16864"/>
                </a:lnTo>
                <a:lnTo>
                  <a:pt x="34568" y="16338"/>
                </a:lnTo>
                <a:lnTo>
                  <a:pt x="34253" y="15356"/>
                </a:lnTo>
                <a:lnTo>
                  <a:pt x="33902" y="14970"/>
                </a:lnTo>
                <a:lnTo>
                  <a:pt x="24752" y="6030"/>
                </a:lnTo>
                <a:lnTo>
                  <a:pt x="24541" y="5785"/>
                </a:lnTo>
                <a:lnTo>
                  <a:pt x="24226" y="5259"/>
                </a:lnTo>
                <a:lnTo>
                  <a:pt x="24086" y="4383"/>
                </a:lnTo>
                <a:lnTo>
                  <a:pt x="24436" y="3296"/>
                </a:lnTo>
                <a:lnTo>
                  <a:pt x="25067" y="2700"/>
                </a:lnTo>
                <a:lnTo>
                  <a:pt x="25628" y="2419"/>
                </a:lnTo>
                <a:lnTo>
                  <a:pt x="25944" y="2384"/>
                </a:lnTo>
                <a:lnTo>
                  <a:pt x="25558" y="2209"/>
                </a:lnTo>
                <a:lnTo>
                  <a:pt x="22648" y="1367"/>
                </a:lnTo>
                <a:lnTo>
                  <a:pt x="19773" y="736"/>
                </a:lnTo>
                <a:lnTo>
                  <a:pt x="16232" y="210"/>
                </a:lnTo>
                <a:lnTo>
                  <a:pt x="121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7"/>
          <p:cNvSpPr/>
          <p:nvPr/>
        </p:nvSpPr>
        <p:spPr>
          <a:xfrm>
            <a:off x="801598" y="1435531"/>
            <a:ext cx="1729362" cy="1244962"/>
          </a:xfrm>
          <a:custGeom>
            <a:avLst/>
            <a:gdLst/>
            <a:ahLst/>
            <a:cxnLst/>
            <a:rect l="l" t="t" r="r" b="b"/>
            <a:pathLst>
              <a:path w="49189" h="35411" extrusionOk="0">
                <a:moveTo>
                  <a:pt x="24402" y="0"/>
                </a:moveTo>
                <a:lnTo>
                  <a:pt x="21948" y="1403"/>
                </a:lnTo>
                <a:lnTo>
                  <a:pt x="17425" y="4593"/>
                </a:lnTo>
                <a:lnTo>
                  <a:pt x="13358" y="8274"/>
                </a:lnTo>
                <a:lnTo>
                  <a:pt x="9712" y="12341"/>
                </a:lnTo>
                <a:lnTo>
                  <a:pt x="6592" y="16829"/>
                </a:lnTo>
                <a:lnTo>
                  <a:pt x="3998" y="21632"/>
                </a:lnTo>
                <a:lnTo>
                  <a:pt x="1929" y="26715"/>
                </a:lnTo>
                <a:lnTo>
                  <a:pt x="457" y="32079"/>
                </a:lnTo>
                <a:lnTo>
                  <a:pt x="1" y="34814"/>
                </a:lnTo>
                <a:lnTo>
                  <a:pt x="1193" y="34428"/>
                </a:lnTo>
                <a:lnTo>
                  <a:pt x="3612" y="33832"/>
                </a:lnTo>
                <a:lnTo>
                  <a:pt x="7118" y="33236"/>
                </a:lnTo>
                <a:lnTo>
                  <a:pt x="11605" y="33026"/>
                </a:lnTo>
                <a:lnTo>
                  <a:pt x="15707" y="33236"/>
                </a:lnTo>
                <a:lnTo>
                  <a:pt x="19248" y="33762"/>
                </a:lnTo>
                <a:lnTo>
                  <a:pt x="22158" y="34393"/>
                </a:lnTo>
                <a:lnTo>
                  <a:pt x="25033" y="35235"/>
                </a:lnTo>
                <a:lnTo>
                  <a:pt x="25419" y="35410"/>
                </a:lnTo>
                <a:lnTo>
                  <a:pt x="38075" y="33552"/>
                </a:lnTo>
                <a:lnTo>
                  <a:pt x="38601" y="33447"/>
                </a:lnTo>
                <a:lnTo>
                  <a:pt x="39407" y="32851"/>
                </a:lnTo>
                <a:lnTo>
                  <a:pt x="39688" y="32395"/>
                </a:lnTo>
                <a:lnTo>
                  <a:pt x="45367" y="20896"/>
                </a:lnTo>
                <a:lnTo>
                  <a:pt x="45508" y="20615"/>
                </a:lnTo>
                <a:lnTo>
                  <a:pt x="45928" y="20159"/>
                </a:lnTo>
                <a:lnTo>
                  <a:pt x="46700" y="19774"/>
                </a:lnTo>
                <a:lnTo>
                  <a:pt x="47857" y="19774"/>
                </a:lnTo>
                <a:lnTo>
                  <a:pt x="48628" y="20159"/>
                </a:lnTo>
                <a:lnTo>
                  <a:pt x="49049" y="20615"/>
                </a:lnTo>
                <a:lnTo>
                  <a:pt x="49189" y="20896"/>
                </a:lnTo>
                <a:lnTo>
                  <a:pt x="49189" y="20860"/>
                </a:lnTo>
                <a:lnTo>
                  <a:pt x="49189" y="20790"/>
                </a:lnTo>
                <a:lnTo>
                  <a:pt x="49189" y="20755"/>
                </a:lnTo>
                <a:lnTo>
                  <a:pt x="49154" y="20720"/>
                </a:lnTo>
                <a:lnTo>
                  <a:pt x="49154" y="20650"/>
                </a:lnTo>
                <a:lnTo>
                  <a:pt x="49119" y="20580"/>
                </a:lnTo>
                <a:lnTo>
                  <a:pt x="49084" y="20510"/>
                </a:lnTo>
                <a:lnTo>
                  <a:pt x="49013" y="20405"/>
                </a:lnTo>
                <a:lnTo>
                  <a:pt x="48978" y="20370"/>
                </a:lnTo>
                <a:lnTo>
                  <a:pt x="48908" y="20229"/>
                </a:lnTo>
                <a:lnTo>
                  <a:pt x="48908" y="20159"/>
                </a:lnTo>
                <a:lnTo>
                  <a:pt x="48803" y="20019"/>
                </a:lnTo>
                <a:lnTo>
                  <a:pt x="48803" y="19949"/>
                </a:lnTo>
                <a:lnTo>
                  <a:pt x="48698" y="19774"/>
                </a:lnTo>
                <a:lnTo>
                  <a:pt x="48277" y="19002"/>
                </a:lnTo>
                <a:lnTo>
                  <a:pt x="47681" y="17986"/>
                </a:lnTo>
                <a:lnTo>
                  <a:pt x="47471" y="17635"/>
                </a:lnTo>
                <a:lnTo>
                  <a:pt x="47471" y="17600"/>
                </a:lnTo>
                <a:lnTo>
                  <a:pt x="47261" y="17249"/>
                </a:lnTo>
                <a:lnTo>
                  <a:pt x="47261" y="17214"/>
                </a:lnTo>
                <a:lnTo>
                  <a:pt x="47015" y="16829"/>
                </a:lnTo>
                <a:lnTo>
                  <a:pt x="46349" y="15812"/>
                </a:lnTo>
                <a:lnTo>
                  <a:pt x="44736" y="13533"/>
                </a:lnTo>
                <a:lnTo>
                  <a:pt x="42703" y="11079"/>
                </a:lnTo>
                <a:lnTo>
                  <a:pt x="40284" y="8590"/>
                </a:lnTo>
                <a:lnTo>
                  <a:pt x="37479" y="6171"/>
                </a:lnTo>
                <a:lnTo>
                  <a:pt x="34254" y="3927"/>
                </a:lnTo>
                <a:lnTo>
                  <a:pt x="30643" y="2034"/>
                </a:lnTo>
                <a:lnTo>
                  <a:pt x="26576" y="526"/>
                </a:lnTo>
                <a:lnTo>
                  <a:pt x="2440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37"/>
          <p:cNvSpPr txBox="1"/>
          <p:nvPr/>
        </p:nvSpPr>
        <p:spPr>
          <a:xfrm>
            <a:off x="6817500" y="2013150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1" name="Google Shape;1241;p37"/>
          <p:cNvSpPr txBox="1"/>
          <p:nvPr/>
        </p:nvSpPr>
        <p:spPr>
          <a:xfrm>
            <a:off x="4705350" y="1403550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2" name="Google Shape;1242;p37"/>
          <p:cNvSpPr txBox="1"/>
          <p:nvPr/>
        </p:nvSpPr>
        <p:spPr>
          <a:xfrm>
            <a:off x="4705350" y="3873175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3" name="Google Shape;1243;p37"/>
          <p:cNvSpPr txBox="1"/>
          <p:nvPr/>
        </p:nvSpPr>
        <p:spPr>
          <a:xfrm>
            <a:off x="6817500" y="2300250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planet where we live on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4" name="Google Shape;1244;p37"/>
          <p:cNvSpPr txBox="1"/>
          <p:nvPr/>
        </p:nvSpPr>
        <p:spPr>
          <a:xfrm>
            <a:off x="4705350" y="1690638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5" name="Google Shape;1245;p37"/>
          <p:cNvSpPr txBox="1"/>
          <p:nvPr/>
        </p:nvSpPr>
        <p:spPr>
          <a:xfrm>
            <a:off x="4705350" y="4160275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6" name="Google Shape;1246;p37"/>
          <p:cNvSpPr txBox="1"/>
          <p:nvPr/>
        </p:nvSpPr>
        <p:spPr>
          <a:xfrm>
            <a:off x="6817500" y="3247963"/>
            <a:ext cx="18732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7" name="Google Shape;1247;p37"/>
          <p:cNvSpPr txBox="1"/>
          <p:nvPr/>
        </p:nvSpPr>
        <p:spPr>
          <a:xfrm>
            <a:off x="4705350" y="2638363"/>
            <a:ext cx="1980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Velocity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8" name="Google Shape;1248;p37"/>
          <p:cNvSpPr txBox="1"/>
          <p:nvPr/>
        </p:nvSpPr>
        <p:spPr>
          <a:xfrm>
            <a:off x="6817500" y="35350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49" name="Google Shape;1249;p37"/>
          <p:cNvSpPr txBox="1"/>
          <p:nvPr/>
        </p:nvSpPr>
        <p:spPr>
          <a:xfrm>
            <a:off x="4705350" y="2925463"/>
            <a:ext cx="16899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250" name="Google Shape;1250;p37"/>
          <p:cNvCxnSpPr/>
          <p:nvPr/>
        </p:nvCxnSpPr>
        <p:spPr>
          <a:xfrm>
            <a:off x="4647075" y="36075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1" name="Google Shape;1251;p37"/>
          <p:cNvSpPr/>
          <p:nvPr/>
        </p:nvSpPr>
        <p:spPr>
          <a:xfrm>
            <a:off x="1189594" y="3223057"/>
            <a:ext cx="402462" cy="402812"/>
          </a:xfrm>
          <a:custGeom>
            <a:avLst/>
            <a:gdLst/>
            <a:ahLst/>
            <a:cxnLst/>
            <a:rect l="l" t="t" r="r" b="b"/>
            <a:pathLst>
              <a:path w="12666" h="12677" extrusionOk="0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2" name="Google Shape;1252;p37"/>
          <p:cNvGrpSpPr/>
          <p:nvPr/>
        </p:nvGrpSpPr>
        <p:grpSpPr>
          <a:xfrm>
            <a:off x="2826039" y="1779445"/>
            <a:ext cx="394455" cy="394201"/>
            <a:chOff x="-61351725" y="3372400"/>
            <a:chExt cx="310350" cy="310150"/>
          </a:xfrm>
        </p:grpSpPr>
        <p:sp>
          <p:nvSpPr>
            <p:cNvPr id="1253" name="Google Shape;1253;p37"/>
            <p:cNvSpPr/>
            <p:nvPr/>
          </p:nvSpPr>
          <p:spPr>
            <a:xfrm>
              <a:off x="-61165050" y="35588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-61247750" y="347617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-61351725" y="3372400"/>
              <a:ext cx="310350" cy="310150"/>
            </a:xfrm>
            <a:custGeom>
              <a:avLst/>
              <a:gdLst/>
              <a:ahLst/>
              <a:cxnLst/>
              <a:rect l="l" t="t" r="r" b="b"/>
              <a:pathLst>
                <a:path w="12414" h="12406" extrusionOk="0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" name="Google Shape;1256;p37"/>
          <p:cNvSpPr txBox="1"/>
          <p:nvPr/>
        </p:nvSpPr>
        <p:spPr>
          <a:xfrm>
            <a:off x="1991675" y="2781588"/>
            <a:ext cx="9150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 Vs of Big Data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57" name="Google Shape;1257;p37"/>
          <p:cNvSpPr txBox="1"/>
          <p:nvPr/>
        </p:nvSpPr>
        <p:spPr>
          <a:xfrm>
            <a:off x="4705350" y="11246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8" name="Google Shape;1258;p37"/>
          <p:cNvSpPr txBox="1"/>
          <p:nvPr/>
        </p:nvSpPr>
        <p:spPr>
          <a:xfrm>
            <a:off x="4705350" y="23594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9" name="Google Shape;1259;p37"/>
          <p:cNvSpPr txBox="1"/>
          <p:nvPr/>
        </p:nvSpPr>
        <p:spPr>
          <a:xfrm>
            <a:off x="4705350" y="3594288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0" name="Google Shape;1260;p37"/>
          <p:cNvSpPr txBox="1"/>
          <p:nvPr/>
        </p:nvSpPr>
        <p:spPr>
          <a:xfrm>
            <a:off x="6819000" y="1734263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61" name="Google Shape;1261;p37"/>
          <p:cNvSpPr txBox="1"/>
          <p:nvPr/>
        </p:nvSpPr>
        <p:spPr>
          <a:xfrm>
            <a:off x="6819000" y="2969075"/>
            <a:ext cx="615300" cy="2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18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262" name="Google Shape;1262;p37"/>
          <p:cNvCxnSpPr/>
          <p:nvPr/>
        </p:nvCxnSpPr>
        <p:spPr>
          <a:xfrm>
            <a:off x="4647075" y="238050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" name="Google Shape;1263;p37"/>
          <p:cNvCxnSpPr/>
          <p:nvPr/>
        </p:nvCxnSpPr>
        <p:spPr>
          <a:xfrm>
            <a:off x="4647075" y="11534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4" name="Google Shape;1264;p37"/>
          <p:cNvCxnSpPr/>
          <p:nvPr/>
        </p:nvCxnSpPr>
        <p:spPr>
          <a:xfrm>
            <a:off x="6757925" y="299010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" name="Google Shape;1265;p37"/>
          <p:cNvCxnSpPr/>
          <p:nvPr/>
        </p:nvCxnSpPr>
        <p:spPr>
          <a:xfrm>
            <a:off x="6757925" y="1763050"/>
            <a:ext cx="0" cy="105720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6" name="Google Shape;1266;p37"/>
          <p:cNvGrpSpPr/>
          <p:nvPr/>
        </p:nvGrpSpPr>
        <p:grpSpPr>
          <a:xfrm>
            <a:off x="3412367" y="3144170"/>
            <a:ext cx="339253" cy="339253"/>
            <a:chOff x="3271200" y="1435075"/>
            <a:chExt cx="481825" cy="481825"/>
          </a:xfrm>
        </p:grpSpPr>
        <p:sp>
          <p:nvSpPr>
            <p:cNvPr id="1267" name="Google Shape;1267;p37"/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69" name="Google Shape;1269;p37"/>
          <p:cNvGrpSpPr/>
          <p:nvPr/>
        </p:nvGrpSpPr>
        <p:grpSpPr>
          <a:xfrm>
            <a:off x="2272697" y="3907836"/>
            <a:ext cx="350079" cy="350079"/>
            <a:chOff x="3497300" y="3227275"/>
            <a:chExt cx="296175" cy="296175"/>
          </a:xfrm>
        </p:grpSpPr>
        <p:sp>
          <p:nvSpPr>
            <p:cNvPr id="1270" name="Google Shape;1270;p37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37"/>
          <p:cNvGrpSpPr/>
          <p:nvPr/>
        </p:nvGrpSpPr>
        <p:grpSpPr>
          <a:xfrm>
            <a:off x="1490378" y="1934914"/>
            <a:ext cx="351786" cy="326274"/>
            <a:chOff x="-62511900" y="4129100"/>
            <a:chExt cx="304050" cy="282000"/>
          </a:xfrm>
        </p:grpSpPr>
        <p:sp>
          <p:nvSpPr>
            <p:cNvPr id="1279" name="Google Shape;1279;p37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3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9" name="Google Shape;1289;p38"/>
          <p:cNvSpPr txBox="1"/>
          <p:nvPr/>
        </p:nvSpPr>
        <p:spPr>
          <a:xfrm>
            <a:off x="3855704" y="1784940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0" name="Google Shape;1290;p38"/>
          <p:cNvSpPr txBox="1"/>
          <p:nvPr/>
        </p:nvSpPr>
        <p:spPr>
          <a:xfrm>
            <a:off x="5756915" y="1784933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1" name="Google Shape;1291;p38"/>
          <p:cNvSpPr txBox="1"/>
          <p:nvPr/>
        </p:nvSpPr>
        <p:spPr>
          <a:xfrm>
            <a:off x="7657119" y="1784940"/>
            <a:ext cx="8025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2" name="Google Shape;1292;p38"/>
          <p:cNvSpPr txBox="1"/>
          <p:nvPr/>
        </p:nvSpPr>
        <p:spPr>
          <a:xfrm>
            <a:off x="457200" y="4168375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a planet composed mostly of hydrogen and helium, and has rings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3" name="Google Shape;1293;p38"/>
          <p:cNvSpPr/>
          <p:nvPr/>
        </p:nvSpPr>
        <p:spPr>
          <a:xfrm>
            <a:off x="457200" y="3925799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4" name="Google Shape;1294;p38"/>
          <p:cNvSpPr txBox="1"/>
          <p:nvPr/>
        </p:nvSpPr>
        <p:spPr>
          <a:xfrm>
            <a:off x="457200" y="1597500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its reddish cast, it’s actually an incredibly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5" name="Google Shape;1295;p38"/>
          <p:cNvSpPr/>
          <p:nvPr/>
        </p:nvSpPr>
        <p:spPr>
          <a:xfrm>
            <a:off x="457200" y="1354933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6" name="Google Shape;1296;p38"/>
          <p:cNvSpPr txBox="1"/>
          <p:nvPr/>
        </p:nvSpPr>
        <p:spPr>
          <a:xfrm>
            <a:off x="457200" y="2882937"/>
            <a:ext cx="2783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38"/>
          <p:cNvSpPr/>
          <p:nvPr/>
        </p:nvSpPr>
        <p:spPr>
          <a:xfrm>
            <a:off x="457200" y="2640367"/>
            <a:ext cx="2673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98" name="Google Shape;1298;p38"/>
          <p:cNvSpPr/>
          <p:nvPr/>
        </p:nvSpPr>
        <p:spPr>
          <a:xfrm>
            <a:off x="3693476" y="4590017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8"/>
          <p:cNvSpPr/>
          <p:nvPr/>
        </p:nvSpPr>
        <p:spPr>
          <a:xfrm>
            <a:off x="3693476" y="443014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38"/>
          <p:cNvSpPr/>
          <p:nvPr/>
        </p:nvSpPr>
        <p:spPr>
          <a:xfrm>
            <a:off x="3693476" y="427026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38"/>
          <p:cNvSpPr/>
          <p:nvPr/>
        </p:nvSpPr>
        <p:spPr>
          <a:xfrm>
            <a:off x="3693476" y="411038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38"/>
          <p:cNvSpPr/>
          <p:nvPr/>
        </p:nvSpPr>
        <p:spPr>
          <a:xfrm>
            <a:off x="3693476" y="3950510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3" name="Google Shape;1303;p38"/>
          <p:cNvSpPr/>
          <p:nvPr/>
        </p:nvSpPr>
        <p:spPr>
          <a:xfrm>
            <a:off x="3693476" y="3790633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8"/>
          <p:cNvSpPr/>
          <p:nvPr/>
        </p:nvSpPr>
        <p:spPr>
          <a:xfrm>
            <a:off x="3693476" y="3630756"/>
            <a:ext cx="65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5" name="Google Shape;1305;p38"/>
          <p:cNvSpPr/>
          <p:nvPr/>
        </p:nvSpPr>
        <p:spPr>
          <a:xfrm>
            <a:off x="3693476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6" name="Google Shape;1306;p38"/>
          <p:cNvSpPr/>
          <p:nvPr/>
        </p:nvSpPr>
        <p:spPr>
          <a:xfrm>
            <a:off x="3693476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38"/>
          <p:cNvSpPr/>
          <p:nvPr/>
        </p:nvSpPr>
        <p:spPr>
          <a:xfrm>
            <a:off x="3693476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38"/>
          <p:cNvSpPr/>
          <p:nvPr/>
        </p:nvSpPr>
        <p:spPr>
          <a:xfrm>
            <a:off x="5680798" y="4590017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38"/>
          <p:cNvSpPr/>
          <p:nvPr/>
        </p:nvSpPr>
        <p:spPr>
          <a:xfrm>
            <a:off x="5680798" y="4430140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0" name="Google Shape;1310;p38"/>
          <p:cNvSpPr/>
          <p:nvPr/>
        </p:nvSpPr>
        <p:spPr>
          <a:xfrm>
            <a:off x="5680798" y="4270263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p38"/>
          <p:cNvSpPr/>
          <p:nvPr/>
        </p:nvSpPr>
        <p:spPr>
          <a:xfrm>
            <a:off x="5680798" y="4110386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2" name="Google Shape;1312;p38"/>
          <p:cNvSpPr/>
          <p:nvPr/>
        </p:nvSpPr>
        <p:spPr>
          <a:xfrm>
            <a:off x="5680798" y="3950510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3" name="Google Shape;1313;p38"/>
          <p:cNvSpPr/>
          <p:nvPr/>
        </p:nvSpPr>
        <p:spPr>
          <a:xfrm>
            <a:off x="5680798" y="3790633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38"/>
          <p:cNvSpPr/>
          <p:nvPr/>
        </p:nvSpPr>
        <p:spPr>
          <a:xfrm>
            <a:off x="5680798" y="3630756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38"/>
          <p:cNvSpPr/>
          <p:nvPr/>
        </p:nvSpPr>
        <p:spPr>
          <a:xfrm>
            <a:off x="5680798" y="3470879"/>
            <a:ext cx="65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38"/>
          <p:cNvSpPr/>
          <p:nvPr/>
        </p:nvSpPr>
        <p:spPr>
          <a:xfrm>
            <a:off x="5680798" y="3311002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38"/>
          <p:cNvSpPr/>
          <p:nvPr/>
        </p:nvSpPr>
        <p:spPr>
          <a:xfrm>
            <a:off x="5680798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p38"/>
          <p:cNvSpPr/>
          <p:nvPr/>
        </p:nvSpPr>
        <p:spPr>
          <a:xfrm>
            <a:off x="4687060" y="4590017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38"/>
          <p:cNvSpPr/>
          <p:nvPr/>
        </p:nvSpPr>
        <p:spPr>
          <a:xfrm>
            <a:off x="4687060" y="4430140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38"/>
          <p:cNvSpPr/>
          <p:nvPr/>
        </p:nvSpPr>
        <p:spPr>
          <a:xfrm>
            <a:off x="4687060" y="4270263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38"/>
          <p:cNvSpPr/>
          <p:nvPr/>
        </p:nvSpPr>
        <p:spPr>
          <a:xfrm>
            <a:off x="4687060" y="4110386"/>
            <a:ext cx="65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38"/>
          <p:cNvSpPr/>
          <p:nvPr/>
        </p:nvSpPr>
        <p:spPr>
          <a:xfrm>
            <a:off x="4687060" y="3950510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38"/>
          <p:cNvSpPr/>
          <p:nvPr/>
        </p:nvSpPr>
        <p:spPr>
          <a:xfrm>
            <a:off x="4687060" y="3790633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8"/>
          <p:cNvSpPr/>
          <p:nvPr/>
        </p:nvSpPr>
        <p:spPr>
          <a:xfrm>
            <a:off x="4687060" y="3630756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8"/>
          <p:cNvSpPr/>
          <p:nvPr/>
        </p:nvSpPr>
        <p:spPr>
          <a:xfrm>
            <a:off x="4687060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8"/>
          <p:cNvSpPr/>
          <p:nvPr/>
        </p:nvSpPr>
        <p:spPr>
          <a:xfrm>
            <a:off x="4687060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8"/>
          <p:cNvSpPr/>
          <p:nvPr/>
        </p:nvSpPr>
        <p:spPr>
          <a:xfrm>
            <a:off x="4687060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38"/>
          <p:cNvSpPr/>
          <p:nvPr/>
        </p:nvSpPr>
        <p:spPr>
          <a:xfrm>
            <a:off x="8539940" y="3870601"/>
            <a:ext cx="1413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38"/>
          <p:cNvSpPr/>
          <p:nvPr/>
        </p:nvSpPr>
        <p:spPr>
          <a:xfrm>
            <a:off x="8539940" y="4225429"/>
            <a:ext cx="1413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38"/>
          <p:cNvSpPr/>
          <p:nvPr/>
        </p:nvSpPr>
        <p:spPr>
          <a:xfrm>
            <a:off x="8539940" y="4580256"/>
            <a:ext cx="14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38"/>
          <p:cNvSpPr/>
          <p:nvPr/>
        </p:nvSpPr>
        <p:spPr>
          <a:xfrm>
            <a:off x="7657126" y="3860100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2018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2" name="Google Shape;1332;p38"/>
          <p:cNvSpPr/>
          <p:nvPr/>
        </p:nvSpPr>
        <p:spPr>
          <a:xfrm>
            <a:off x="7657126" y="4214937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2019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3" name="Google Shape;1333;p38"/>
          <p:cNvSpPr/>
          <p:nvPr/>
        </p:nvSpPr>
        <p:spPr>
          <a:xfrm>
            <a:off x="7659226" y="4569774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2020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34" name="Google Shape;1334;p38"/>
          <p:cNvSpPr/>
          <p:nvPr/>
        </p:nvSpPr>
        <p:spPr>
          <a:xfrm>
            <a:off x="6674308" y="4590017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38"/>
          <p:cNvSpPr/>
          <p:nvPr/>
        </p:nvSpPr>
        <p:spPr>
          <a:xfrm>
            <a:off x="6674308" y="443014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38"/>
          <p:cNvSpPr/>
          <p:nvPr/>
        </p:nvSpPr>
        <p:spPr>
          <a:xfrm>
            <a:off x="6674308" y="4270263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38"/>
          <p:cNvSpPr/>
          <p:nvPr/>
        </p:nvSpPr>
        <p:spPr>
          <a:xfrm>
            <a:off x="6674308" y="4110386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38"/>
          <p:cNvSpPr/>
          <p:nvPr/>
        </p:nvSpPr>
        <p:spPr>
          <a:xfrm>
            <a:off x="6674308" y="3950510"/>
            <a:ext cx="6513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38"/>
          <p:cNvSpPr/>
          <p:nvPr/>
        </p:nvSpPr>
        <p:spPr>
          <a:xfrm>
            <a:off x="6674308" y="3790633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38"/>
          <p:cNvSpPr/>
          <p:nvPr/>
        </p:nvSpPr>
        <p:spPr>
          <a:xfrm>
            <a:off x="6674308" y="3630756"/>
            <a:ext cx="651300" cy="1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38"/>
          <p:cNvSpPr/>
          <p:nvPr/>
        </p:nvSpPr>
        <p:spPr>
          <a:xfrm>
            <a:off x="6674308" y="3470879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38"/>
          <p:cNvSpPr/>
          <p:nvPr/>
        </p:nvSpPr>
        <p:spPr>
          <a:xfrm>
            <a:off x="6674308" y="3311002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8"/>
          <p:cNvSpPr/>
          <p:nvPr/>
        </p:nvSpPr>
        <p:spPr>
          <a:xfrm>
            <a:off x="6674308" y="3151125"/>
            <a:ext cx="651300" cy="141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38"/>
          <p:cNvSpPr/>
          <p:nvPr/>
        </p:nvSpPr>
        <p:spPr>
          <a:xfrm>
            <a:off x="8539940" y="3485714"/>
            <a:ext cx="141300" cy="141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38"/>
          <p:cNvSpPr/>
          <p:nvPr/>
        </p:nvSpPr>
        <p:spPr>
          <a:xfrm>
            <a:off x="7657126" y="3475213"/>
            <a:ext cx="8808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2017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6" name="Google Shape;1346;p38"/>
          <p:cNvSpPr txBox="1"/>
          <p:nvPr/>
        </p:nvSpPr>
        <p:spPr>
          <a:xfrm>
            <a:off x="3693476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700$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7" name="Google Shape;1347;p38"/>
          <p:cNvSpPr txBox="1"/>
          <p:nvPr/>
        </p:nvSpPr>
        <p:spPr>
          <a:xfrm>
            <a:off x="4687051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400$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8" name="Google Shape;1348;p38"/>
          <p:cNvSpPr txBox="1"/>
          <p:nvPr/>
        </p:nvSpPr>
        <p:spPr>
          <a:xfrm>
            <a:off x="5680626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800$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9" name="Google Shape;1349;p38"/>
          <p:cNvSpPr txBox="1"/>
          <p:nvPr/>
        </p:nvSpPr>
        <p:spPr>
          <a:xfrm>
            <a:off x="6674201" y="2901750"/>
            <a:ext cx="6513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500$</a:t>
            </a:r>
            <a:endParaRPr sz="18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50" name="Google Shape;1350;p38"/>
          <p:cNvSpPr/>
          <p:nvPr/>
        </p:nvSpPr>
        <p:spPr>
          <a:xfrm>
            <a:off x="3629490" y="1266025"/>
            <a:ext cx="1255200" cy="1262700"/>
          </a:xfrm>
          <a:prstGeom prst="blockArc">
            <a:avLst>
              <a:gd name="adj1" fmla="val 16091856"/>
              <a:gd name="adj2" fmla="val 5461101"/>
              <a:gd name="adj3" fmla="val 992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38"/>
          <p:cNvSpPr/>
          <p:nvPr/>
        </p:nvSpPr>
        <p:spPr>
          <a:xfrm>
            <a:off x="5530565" y="1266025"/>
            <a:ext cx="1255200" cy="1262700"/>
          </a:xfrm>
          <a:prstGeom prst="blockArc">
            <a:avLst>
              <a:gd name="adj1" fmla="val 11824180"/>
              <a:gd name="adj2" fmla="val 5461101"/>
              <a:gd name="adj3" fmla="val 992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38"/>
          <p:cNvSpPr/>
          <p:nvPr/>
        </p:nvSpPr>
        <p:spPr>
          <a:xfrm>
            <a:off x="7431640" y="1266025"/>
            <a:ext cx="1255200" cy="1262700"/>
          </a:xfrm>
          <a:prstGeom prst="blockArc">
            <a:avLst>
              <a:gd name="adj1" fmla="val 9420965"/>
              <a:gd name="adj2" fmla="val 5461101"/>
              <a:gd name="adj3" fmla="val 9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4;p16">
            <a:extLst>
              <a:ext uri="{FF2B5EF4-FFF2-40B4-BE49-F238E27FC236}">
                <a16:creationId xmlns:a16="http://schemas.microsoft.com/office/drawing/2014/main" id="{C78F1E5D-037F-3FC0-4EC0-AA1AE9894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2200" y="280846"/>
            <a:ext cx="4419600" cy="12322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dk1"/>
                </a:solidFill>
              </a:rPr>
              <a:t>Topic description and motivation 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098" name="Picture 2" descr="Spotify triển khai tính năng hiển thị lời bài hát theo thời gian thực tại  26 quốc gia, bao gồm cả Việt Nam">
            <a:extLst>
              <a:ext uri="{FF2B5EF4-FFF2-40B4-BE49-F238E27FC236}">
                <a16:creationId xmlns:a16="http://schemas.microsoft.com/office/drawing/2014/main" id="{2087B077-3509-597D-837C-720C6ABA7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120" y="1665074"/>
            <a:ext cx="5559760" cy="290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ound wave with imitation of sound. audio identification technology. |  Download on Freepik">
            <a:extLst>
              <a:ext uri="{FF2B5EF4-FFF2-40B4-BE49-F238E27FC236}">
                <a16:creationId xmlns:a16="http://schemas.microsoft.com/office/drawing/2014/main" id="{E82AEC6B-EF4E-C4F1-56C0-82D1C711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922512"/>
            <a:ext cx="4258129" cy="23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877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8" name="Google Shape;1358;p39"/>
          <p:cNvSpPr/>
          <p:nvPr/>
        </p:nvSpPr>
        <p:spPr>
          <a:xfrm>
            <a:off x="6292017" y="2662292"/>
            <a:ext cx="594300" cy="59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39"/>
          <p:cNvSpPr/>
          <p:nvPr/>
        </p:nvSpPr>
        <p:spPr>
          <a:xfrm>
            <a:off x="6306942" y="411068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39"/>
          <p:cNvSpPr/>
          <p:nvPr/>
        </p:nvSpPr>
        <p:spPr>
          <a:xfrm>
            <a:off x="6306942" y="1097655"/>
            <a:ext cx="594300" cy="594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9"/>
          <p:cNvSpPr/>
          <p:nvPr/>
        </p:nvSpPr>
        <p:spPr>
          <a:xfrm>
            <a:off x="2328617" y="4112667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9"/>
          <p:cNvSpPr/>
          <p:nvPr/>
        </p:nvSpPr>
        <p:spPr>
          <a:xfrm>
            <a:off x="2328617" y="11023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39"/>
          <p:cNvSpPr/>
          <p:nvPr/>
        </p:nvSpPr>
        <p:spPr>
          <a:xfrm>
            <a:off x="2328617" y="2668055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4" name="Google Shape;1364;p39"/>
          <p:cNvCxnSpPr>
            <a:stCxn id="1365" idx="2"/>
            <a:endCxn id="1363" idx="6"/>
          </p:cNvCxnSpPr>
          <p:nvPr/>
        </p:nvCxnSpPr>
        <p:spPr>
          <a:xfrm flipH="1">
            <a:off x="2923025" y="2959417"/>
            <a:ext cx="831300" cy="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39"/>
          <p:cNvCxnSpPr>
            <a:stCxn id="1358" idx="2"/>
            <a:endCxn id="1365" idx="6"/>
          </p:cNvCxnSpPr>
          <p:nvPr/>
        </p:nvCxnSpPr>
        <p:spPr>
          <a:xfrm rot="10800000">
            <a:off x="5389617" y="2959442"/>
            <a:ext cx="90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9"/>
          <p:cNvCxnSpPr>
            <a:stCxn id="1365" idx="3"/>
            <a:endCxn id="1361" idx="6"/>
          </p:cNvCxnSpPr>
          <p:nvPr/>
        </p:nvCxnSpPr>
        <p:spPr>
          <a:xfrm rot="5400000">
            <a:off x="3022259" y="3438133"/>
            <a:ext cx="8721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68" name="Google Shape;1368;p39"/>
          <p:cNvCxnSpPr>
            <a:stCxn id="1365" idx="1"/>
            <a:endCxn id="1362" idx="6"/>
          </p:cNvCxnSpPr>
          <p:nvPr/>
        </p:nvCxnSpPr>
        <p:spPr>
          <a:xfrm rot="5400000" flipH="1">
            <a:off x="2967359" y="1354801"/>
            <a:ext cx="981900" cy="10710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9" name="Google Shape;1369;p39"/>
          <p:cNvSpPr txBox="1"/>
          <p:nvPr/>
        </p:nvSpPr>
        <p:spPr>
          <a:xfrm>
            <a:off x="436913" y="135086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0" name="Google Shape;1370;p39"/>
          <p:cNvSpPr txBox="1"/>
          <p:nvPr/>
        </p:nvSpPr>
        <p:spPr>
          <a:xfrm>
            <a:off x="436913" y="105290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Low 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1" name="Google Shape;1371;p39"/>
          <p:cNvSpPr txBox="1"/>
          <p:nvPr/>
        </p:nvSpPr>
        <p:spPr>
          <a:xfrm>
            <a:off x="436913" y="2929638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39"/>
          <p:cNvSpPr txBox="1"/>
          <p:nvPr/>
        </p:nvSpPr>
        <p:spPr>
          <a:xfrm>
            <a:off x="436913" y="2631675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Batch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3" name="Google Shape;1373;p39"/>
          <p:cNvSpPr txBox="1"/>
          <p:nvPr/>
        </p:nvSpPr>
        <p:spPr>
          <a:xfrm>
            <a:off x="436913" y="4368613"/>
            <a:ext cx="16899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planet where we live 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4" name="Google Shape;1374;p39"/>
          <p:cNvSpPr txBox="1"/>
          <p:nvPr/>
        </p:nvSpPr>
        <p:spPr>
          <a:xfrm>
            <a:off x="436913" y="4070650"/>
            <a:ext cx="1689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Structured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5" name="Google Shape;1375;p39"/>
          <p:cNvSpPr txBox="1"/>
          <p:nvPr/>
        </p:nvSpPr>
        <p:spPr>
          <a:xfrm>
            <a:off x="7018759" y="10603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High Volume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6" name="Google Shape;1376;p39"/>
          <p:cNvSpPr txBox="1"/>
          <p:nvPr/>
        </p:nvSpPr>
        <p:spPr>
          <a:xfrm>
            <a:off x="6997625" y="2937906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39"/>
          <p:cNvSpPr txBox="1"/>
          <p:nvPr/>
        </p:nvSpPr>
        <p:spPr>
          <a:xfrm>
            <a:off x="6997613" y="263995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Real-Time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8" name="Google Shape;1378;p39"/>
          <p:cNvSpPr txBox="1"/>
          <p:nvPr/>
        </p:nvSpPr>
        <p:spPr>
          <a:xfrm>
            <a:off x="7012379" y="4380673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Saturn is the ringed one. It’s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39"/>
          <p:cNvSpPr txBox="1"/>
          <p:nvPr/>
        </p:nvSpPr>
        <p:spPr>
          <a:xfrm>
            <a:off x="7018759" y="4082700"/>
            <a:ext cx="1668900" cy="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Multi-Structured</a:t>
            </a:r>
            <a:endParaRPr sz="16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80" name="Google Shape;1380;p39"/>
          <p:cNvSpPr txBox="1"/>
          <p:nvPr/>
        </p:nvSpPr>
        <p:spPr>
          <a:xfrm>
            <a:off x="7016973" y="1358275"/>
            <a:ext cx="16707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the biggest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1" name="Google Shape;1381;p39"/>
          <p:cNvCxnSpPr>
            <a:stCxn id="1365" idx="7"/>
            <a:endCxn id="1360" idx="2"/>
          </p:cNvCxnSpPr>
          <p:nvPr/>
        </p:nvCxnSpPr>
        <p:spPr>
          <a:xfrm rot="-5400000">
            <a:off x="5235341" y="1309651"/>
            <a:ext cx="9864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2" name="Google Shape;1382;p39"/>
          <p:cNvCxnSpPr>
            <a:stCxn id="1365" idx="5"/>
            <a:endCxn id="1359" idx="2"/>
          </p:cNvCxnSpPr>
          <p:nvPr/>
        </p:nvCxnSpPr>
        <p:spPr>
          <a:xfrm rot="-5400000" flipH="1">
            <a:off x="5293391" y="3394333"/>
            <a:ext cx="870300" cy="11568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65" name="Google Shape;1365;p39"/>
          <p:cNvSpPr/>
          <p:nvPr/>
        </p:nvSpPr>
        <p:spPr>
          <a:xfrm>
            <a:off x="3754325" y="2141767"/>
            <a:ext cx="1635300" cy="163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39"/>
          <p:cNvSpPr txBox="1"/>
          <p:nvPr/>
        </p:nvSpPr>
        <p:spPr>
          <a:xfrm>
            <a:off x="3834675" y="2662275"/>
            <a:ext cx="1440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Small Data vs. Big Data</a:t>
            </a:r>
            <a:endParaRPr sz="19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1384" name="Google Shape;1384;p39"/>
          <p:cNvGrpSpPr/>
          <p:nvPr/>
        </p:nvGrpSpPr>
        <p:grpSpPr>
          <a:xfrm>
            <a:off x="6424117" y="1212072"/>
            <a:ext cx="359972" cy="365467"/>
            <a:chOff x="-59400775" y="4084200"/>
            <a:chExt cx="311125" cy="315875"/>
          </a:xfrm>
        </p:grpSpPr>
        <p:sp>
          <p:nvSpPr>
            <p:cNvPr id="1385" name="Google Shape;1385;p39"/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9"/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9"/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9"/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9"/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9"/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1" name="Google Shape;1391;p39"/>
          <p:cNvSpPr/>
          <p:nvPr/>
        </p:nvSpPr>
        <p:spPr>
          <a:xfrm>
            <a:off x="6430003" y="4226950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2" name="Google Shape;1392;p39"/>
          <p:cNvGrpSpPr/>
          <p:nvPr/>
        </p:nvGrpSpPr>
        <p:grpSpPr>
          <a:xfrm>
            <a:off x="6406079" y="2784390"/>
            <a:ext cx="351024" cy="350079"/>
            <a:chOff x="3859600" y="3591950"/>
            <a:chExt cx="296975" cy="296175"/>
          </a:xfrm>
        </p:grpSpPr>
        <p:sp>
          <p:nvSpPr>
            <p:cNvPr id="1393" name="Google Shape;1393;p39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9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9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9"/>
          <p:cNvGrpSpPr/>
          <p:nvPr/>
        </p:nvGrpSpPr>
        <p:grpSpPr>
          <a:xfrm>
            <a:off x="2493609" y="2781556"/>
            <a:ext cx="264317" cy="367290"/>
            <a:chOff x="-64001300" y="4093650"/>
            <a:chExt cx="228450" cy="317450"/>
          </a:xfrm>
        </p:grpSpPr>
        <p:sp>
          <p:nvSpPr>
            <p:cNvPr id="1397" name="Google Shape;1397;p39"/>
            <p:cNvSpPr/>
            <p:nvPr/>
          </p:nvSpPr>
          <p:spPr>
            <a:xfrm>
              <a:off x="-63933550" y="4328375"/>
              <a:ext cx="93750" cy="40975"/>
            </a:xfrm>
            <a:custGeom>
              <a:avLst/>
              <a:gdLst/>
              <a:ahLst/>
              <a:cxnLst/>
              <a:rect l="l" t="t" r="r" b="b"/>
              <a:pathLst>
                <a:path w="3750" h="1639" extrusionOk="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9"/>
            <p:cNvSpPr/>
            <p:nvPr/>
          </p:nvSpPr>
          <p:spPr>
            <a:xfrm>
              <a:off x="-63980025" y="4135400"/>
              <a:ext cx="185900" cy="234725"/>
            </a:xfrm>
            <a:custGeom>
              <a:avLst/>
              <a:gdLst/>
              <a:ahLst/>
              <a:cxnLst/>
              <a:rect l="l" t="t" r="r" b="b"/>
              <a:pathLst>
                <a:path w="7436" h="9389" extrusionOk="0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9"/>
            <p:cNvSpPr/>
            <p:nvPr/>
          </p:nvSpPr>
          <p:spPr>
            <a:xfrm>
              <a:off x="-64001300" y="4389800"/>
              <a:ext cx="228450" cy="21300"/>
            </a:xfrm>
            <a:custGeom>
              <a:avLst/>
              <a:gdLst/>
              <a:ahLst/>
              <a:cxnLst/>
              <a:rect l="l" t="t" r="r" b="b"/>
              <a:pathLst>
                <a:path w="9138" h="852" extrusionOk="0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9"/>
            <p:cNvSpPr/>
            <p:nvPr/>
          </p:nvSpPr>
          <p:spPr>
            <a:xfrm>
              <a:off x="-64001300" y="4093650"/>
              <a:ext cx="226875" cy="20500"/>
            </a:xfrm>
            <a:custGeom>
              <a:avLst/>
              <a:gdLst/>
              <a:ahLst/>
              <a:cxnLst/>
              <a:rect l="l" t="t" r="r" b="b"/>
              <a:pathLst>
                <a:path w="9075" h="820" extrusionOk="0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39"/>
          <p:cNvGrpSpPr/>
          <p:nvPr/>
        </p:nvGrpSpPr>
        <p:grpSpPr>
          <a:xfrm>
            <a:off x="2442593" y="4216943"/>
            <a:ext cx="366364" cy="367290"/>
            <a:chOff x="-61784125" y="3377700"/>
            <a:chExt cx="316650" cy="317450"/>
          </a:xfrm>
        </p:grpSpPr>
        <p:sp>
          <p:nvSpPr>
            <p:cNvPr id="1402" name="Google Shape;1402;p39"/>
            <p:cNvSpPr/>
            <p:nvPr/>
          </p:nvSpPr>
          <p:spPr>
            <a:xfrm>
              <a:off x="-61688025" y="3460400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9"/>
            <p:cNvSpPr/>
            <p:nvPr/>
          </p:nvSpPr>
          <p:spPr>
            <a:xfrm>
              <a:off x="-61677800" y="3518900"/>
              <a:ext cx="104775" cy="61850"/>
            </a:xfrm>
            <a:custGeom>
              <a:avLst/>
              <a:gdLst/>
              <a:ahLst/>
              <a:cxnLst/>
              <a:rect l="l" t="t" r="r" b="b"/>
              <a:pathLst>
                <a:path w="4191" h="2474" extrusionOk="0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9"/>
            <p:cNvSpPr/>
            <p:nvPr/>
          </p:nvSpPr>
          <p:spPr>
            <a:xfrm>
              <a:off x="-61667550" y="3377700"/>
              <a:ext cx="82700" cy="82725"/>
            </a:xfrm>
            <a:custGeom>
              <a:avLst/>
              <a:gdLst/>
              <a:ahLst/>
              <a:cxnLst/>
              <a:rect l="l" t="t" r="r" b="b"/>
              <a:pathLst>
                <a:path w="3308" h="3309" extrusionOk="0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9"/>
            <p:cNvSpPr/>
            <p:nvPr/>
          </p:nvSpPr>
          <p:spPr>
            <a:xfrm>
              <a:off x="-61591150" y="3643150"/>
              <a:ext cx="123675" cy="51200"/>
            </a:xfrm>
            <a:custGeom>
              <a:avLst/>
              <a:gdLst/>
              <a:ahLst/>
              <a:cxnLst/>
              <a:rect l="l" t="t" r="r" b="b"/>
              <a:pathLst>
                <a:path w="4947" h="2048" extrusionOk="0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9"/>
            <p:cNvSpPr/>
            <p:nvPr/>
          </p:nvSpPr>
          <p:spPr>
            <a:xfrm>
              <a:off x="-61570675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9"/>
            <p:cNvSpPr/>
            <p:nvPr/>
          </p:nvSpPr>
          <p:spPr>
            <a:xfrm>
              <a:off x="-61784125" y="3643925"/>
              <a:ext cx="124450" cy="51225"/>
            </a:xfrm>
            <a:custGeom>
              <a:avLst/>
              <a:gdLst/>
              <a:ahLst/>
              <a:cxnLst/>
              <a:rect l="l" t="t" r="r" b="b"/>
              <a:pathLst>
                <a:path w="4978" h="2049" extrusionOk="0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9"/>
            <p:cNvSpPr/>
            <p:nvPr/>
          </p:nvSpPr>
          <p:spPr>
            <a:xfrm>
              <a:off x="-61763650" y="356045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9" name="Google Shape;1409;p39"/>
          <p:cNvGrpSpPr/>
          <p:nvPr/>
        </p:nvGrpSpPr>
        <p:grpSpPr>
          <a:xfrm>
            <a:off x="2546250" y="1229840"/>
            <a:ext cx="159039" cy="339253"/>
            <a:chOff x="4584850" y="4399275"/>
            <a:chExt cx="225875" cy="481825"/>
          </a:xfrm>
        </p:grpSpPr>
        <p:sp>
          <p:nvSpPr>
            <p:cNvPr id="1410" name="Google Shape;1410;p39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6" name="Google Shape;1416;p40"/>
          <p:cNvGrpSpPr/>
          <p:nvPr/>
        </p:nvGrpSpPr>
        <p:grpSpPr>
          <a:xfrm>
            <a:off x="597098" y="1340074"/>
            <a:ext cx="3230211" cy="3230211"/>
            <a:chOff x="597098" y="1340074"/>
            <a:chExt cx="3230211" cy="3230211"/>
          </a:xfrm>
        </p:grpSpPr>
        <p:sp>
          <p:nvSpPr>
            <p:cNvPr id="1417" name="Google Shape;1417;p40"/>
            <p:cNvSpPr/>
            <p:nvPr/>
          </p:nvSpPr>
          <p:spPr>
            <a:xfrm rot="-719520">
              <a:off x="867631" y="1611648"/>
              <a:ext cx="2688004" cy="2688004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0"/>
            <p:cNvSpPr/>
            <p:nvPr/>
          </p:nvSpPr>
          <p:spPr>
            <a:xfrm>
              <a:off x="597098" y="1340074"/>
              <a:ext cx="3230211" cy="3230211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0"/>
            <p:cNvSpPr/>
            <p:nvPr/>
          </p:nvSpPr>
          <p:spPr>
            <a:xfrm>
              <a:off x="1145264" y="1888212"/>
              <a:ext cx="2133994" cy="2133994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0"/>
            <p:cNvSpPr/>
            <p:nvPr/>
          </p:nvSpPr>
          <p:spPr>
            <a:xfrm>
              <a:off x="1427877" y="2170825"/>
              <a:ext cx="1568700" cy="1568700"/>
            </a:xfrm>
            <a:prstGeom prst="ellipse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21" name="Google Shape;1421;p40"/>
          <p:cNvCxnSpPr>
            <a:stCxn id="1422" idx="1"/>
          </p:cNvCxnSpPr>
          <p:nvPr/>
        </p:nvCxnSpPr>
        <p:spPr>
          <a:xfrm rot="10800000">
            <a:off x="2978150" y="4386525"/>
            <a:ext cx="1667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40"/>
          <p:cNvCxnSpPr/>
          <p:nvPr/>
        </p:nvCxnSpPr>
        <p:spPr>
          <a:xfrm rot="10800000">
            <a:off x="2914250" y="1509400"/>
            <a:ext cx="1731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40"/>
          <p:cNvCxnSpPr/>
          <p:nvPr/>
        </p:nvCxnSpPr>
        <p:spPr>
          <a:xfrm rot="10800000">
            <a:off x="3752150" y="2478800"/>
            <a:ext cx="893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5" name="Google Shape;1425;p40"/>
          <p:cNvCxnSpPr/>
          <p:nvPr/>
        </p:nvCxnSpPr>
        <p:spPr>
          <a:xfrm rot="10800000">
            <a:off x="3752150" y="3382025"/>
            <a:ext cx="893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2" name="Google Shape;1422;p40"/>
          <p:cNvSpPr/>
          <p:nvPr/>
        </p:nvSpPr>
        <p:spPr>
          <a:xfrm>
            <a:off x="4645250" y="4064625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0"/>
          <p:cNvSpPr/>
          <p:nvPr/>
        </p:nvSpPr>
        <p:spPr>
          <a:xfrm>
            <a:off x="4645250" y="3060125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0"/>
          <p:cNvSpPr/>
          <p:nvPr/>
        </p:nvSpPr>
        <p:spPr>
          <a:xfrm>
            <a:off x="4645250" y="2156900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0"/>
          <p:cNvSpPr/>
          <p:nvPr/>
        </p:nvSpPr>
        <p:spPr>
          <a:xfrm>
            <a:off x="4645250" y="1187500"/>
            <a:ext cx="1115700" cy="6438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0" name="Google Shape;1430;p40"/>
          <p:cNvSpPr txBox="1"/>
          <p:nvPr/>
        </p:nvSpPr>
        <p:spPr>
          <a:xfrm flipH="1">
            <a:off x="4756540" y="4249427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1" name="Google Shape;1431;p40"/>
          <p:cNvSpPr txBox="1"/>
          <p:nvPr/>
        </p:nvSpPr>
        <p:spPr>
          <a:xfrm flipH="1">
            <a:off x="4756540" y="324493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75%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2" name="Google Shape;1432;p40"/>
          <p:cNvSpPr txBox="1"/>
          <p:nvPr/>
        </p:nvSpPr>
        <p:spPr>
          <a:xfrm flipH="1">
            <a:off x="4759823" y="2341691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60%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3" name="Google Shape;1433;p40"/>
          <p:cNvSpPr txBox="1"/>
          <p:nvPr/>
        </p:nvSpPr>
        <p:spPr>
          <a:xfrm flipH="1">
            <a:off x="4769298" y="1372300"/>
            <a:ext cx="89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50%</a:t>
            </a:r>
            <a:endParaRPr sz="19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434" name="Google Shape;1434;p40"/>
          <p:cNvSpPr/>
          <p:nvPr/>
        </p:nvSpPr>
        <p:spPr>
          <a:xfrm rot="10800000" flipH="1">
            <a:off x="445806" y="1188783"/>
            <a:ext cx="3532795" cy="3532795"/>
          </a:xfrm>
          <a:prstGeom prst="blockArc">
            <a:avLst>
              <a:gd name="adj1" fmla="val 5462863"/>
              <a:gd name="adj2" fmla="val 16197592"/>
              <a:gd name="adj3" fmla="val 807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40"/>
          <p:cNvSpPr/>
          <p:nvPr/>
        </p:nvSpPr>
        <p:spPr>
          <a:xfrm rot="10800000" flipH="1">
            <a:off x="1011724" y="1754701"/>
            <a:ext cx="2400959" cy="2400959"/>
          </a:xfrm>
          <a:prstGeom prst="blockArc">
            <a:avLst>
              <a:gd name="adj1" fmla="val 14622"/>
              <a:gd name="adj2" fmla="val 16195235"/>
              <a:gd name="adj3" fmla="val 11901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0"/>
          <p:cNvSpPr/>
          <p:nvPr/>
        </p:nvSpPr>
        <p:spPr>
          <a:xfrm rot="10800000" flipH="1">
            <a:off x="1294423" y="2037400"/>
            <a:ext cx="1835559" cy="1835559"/>
          </a:xfrm>
          <a:prstGeom prst="blockArc">
            <a:avLst>
              <a:gd name="adj1" fmla="val 528593"/>
              <a:gd name="adj2" fmla="val 16192946"/>
              <a:gd name="adj3" fmla="val 15569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0"/>
          <p:cNvSpPr/>
          <p:nvPr/>
        </p:nvSpPr>
        <p:spPr>
          <a:xfrm rot="10800000" flipH="1">
            <a:off x="729187" y="1473177"/>
            <a:ext cx="2964900" cy="2964600"/>
          </a:xfrm>
          <a:prstGeom prst="blockArc">
            <a:avLst>
              <a:gd name="adj1" fmla="val 3698438"/>
              <a:gd name="adj2" fmla="val 16196780"/>
              <a:gd name="adj3" fmla="val 9536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0"/>
          <p:cNvSpPr txBox="1"/>
          <p:nvPr/>
        </p:nvSpPr>
        <p:spPr>
          <a:xfrm>
            <a:off x="7322688" y="118750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39" name="Google Shape;1439;p40"/>
          <p:cNvSpPr txBox="1"/>
          <p:nvPr/>
        </p:nvSpPr>
        <p:spPr>
          <a:xfrm>
            <a:off x="6331788" y="1452200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one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0" name="Google Shape;1440;p40"/>
          <p:cNvSpPr txBox="1"/>
          <p:nvPr/>
        </p:nvSpPr>
        <p:spPr>
          <a:xfrm>
            <a:off x="7322688" y="2107626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1" name="Google Shape;1441;p40"/>
          <p:cNvSpPr txBox="1"/>
          <p:nvPr/>
        </p:nvSpPr>
        <p:spPr>
          <a:xfrm>
            <a:off x="6331788" y="2372345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2" name="Google Shape;1442;p40"/>
          <p:cNvSpPr txBox="1"/>
          <p:nvPr/>
        </p:nvSpPr>
        <p:spPr>
          <a:xfrm>
            <a:off x="7322688" y="302777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3" name="Google Shape;1443;p40"/>
          <p:cNvSpPr txBox="1"/>
          <p:nvPr/>
        </p:nvSpPr>
        <p:spPr>
          <a:xfrm>
            <a:off x="6331788" y="3292471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40"/>
          <p:cNvSpPr txBox="1"/>
          <p:nvPr/>
        </p:nvSpPr>
        <p:spPr>
          <a:xfrm>
            <a:off x="7394088" y="3947895"/>
            <a:ext cx="12927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45" name="Google Shape;1445;p40"/>
          <p:cNvSpPr txBox="1"/>
          <p:nvPr/>
        </p:nvSpPr>
        <p:spPr>
          <a:xfrm>
            <a:off x="6331788" y="4212598"/>
            <a:ext cx="23550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4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1" name="Google Shape;1451;p41"/>
          <p:cNvSpPr/>
          <p:nvPr/>
        </p:nvSpPr>
        <p:spPr>
          <a:xfrm>
            <a:off x="3303522" y="162472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1"/>
          <p:cNvSpPr/>
          <p:nvPr/>
        </p:nvSpPr>
        <p:spPr>
          <a:xfrm>
            <a:off x="3303534" y="2236487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p41"/>
          <p:cNvSpPr/>
          <p:nvPr/>
        </p:nvSpPr>
        <p:spPr>
          <a:xfrm>
            <a:off x="3303534" y="285257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p41"/>
          <p:cNvSpPr/>
          <p:nvPr/>
        </p:nvSpPr>
        <p:spPr>
          <a:xfrm>
            <a:off x="3303534" y="3466475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5" name="Google Shape;1455;p41"/>
          <p:cNvSpPr/>
          <p:nvPr/>
        </p:nvSpPr>
        <p:spPr>
          <a:xfrm>
            <a:off x="3303534" y="4089462"/>
            <a:ext cx="1260648" cy="326563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6" name="Google Shape;1456;p41"/>
          <p:cNvSpPr/>
          <p:nvPr/>
        </p:nvSpPr>
        <p:spPr>
          <a:xfrm>
            <a:off x="3092507" y="222820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Veracity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7" name="Google Shape;1457;p41"/>
          <p:cNvSpPr/>
          <p:nvPr/>
        </p:nvSpPr>
        <p:spPr>
          <a:xfrm>
            <a:off x="3092507" y="161290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Value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8" name="Google Shape;1458;p41"/>
          <p:cNvSpPr/>
          <p:nvPr/>
        </p:nvSpPr>
        <p:spPr>
          <a:xfrm>
            <a:off x="3092507" y="3465088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Velocity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9" name="Google Shape;1459;p41"/>
          <p:cNvSpPr/>
          <p:nvPr/>
        </p:nvSpPr>
        <p:spPr>
          <a:xfrm>
            <a:off x="3092507" y="2848213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Variety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60" name="Google Shape;1460;p41"/>
          <p:cNvSpPr/>
          <p:nvPr/>
        </p:nvSpPr>
        <p:spPr>
          <a:xfrm>
            <a:off x="3092507" y="4080350"/>
            <a:ext cx="1682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Volume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461" name="Google Shape;1461;p41"/>
          <p:cNvCxnSpPr/>
          <p:nvPr/>
        </p:nvCxnSpPr>
        <p:spPr>
          <a:xfrm>
            <a:off x="4564145" y="1778963"/>
            <a:ext cx="2140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2" name="Google Shape;1462;p41"/>
          <p:cNvSpPr txBox="1"/>
          <p:nvPr/>
        </p:nvSpPr>
        <p:spPr>
          <a:xfrm flipH="1">
            <a:off x="717107" y="2129913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3" name="Google Shape;1463;p41"/>
          <p:cNvCxnSpPr/>
          <p:nvPr/>
        </p:nvCxnSpPr>
        <p:spPr>
          <a:xfrm>
            <a:off x="4564145" y="2397400"/>
            <a:ext cx="1830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4" name="Google Shape;1464;p41"/>
          <p:cNvSpPr txBox="1"/>
          <p:nvPr/>
        </p:nvSpPr>
        <p:spPr>
          <a:xfrm flipH="1">
            <a:off x="717107" y="1511461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Despite being red, Mars is actually a cold place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5" name="Google Shape;1465;p41"/>
          <p:cNvCxnSpPr/>
          <p:nvPr/>
        </p:nvCxnSpPr>
        <p:spPr>
          <a:xfrm>
            <a:off x="4564145" y="3015838"/>
            <a:ext cx="1633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6" name="Google Shape;1466;p41"/>
          <p:cNvSpPr txBox="1"/>
          <p:nvPr/>
        </p:nvSpPr>
        <p:spPr>
          <a:xfrm flipH="1">
            <a:off x="717107" y="3982097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Jupiter is a gas giant and the biggest planet of them all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7" name="Google Shape;1467;p41"/>
          <p:cNvCxnSpPr/>
          <p:nvPr/>
        </p:nvCxnSpPr>
        <p:spPr>
          <a:xfrm>
            <a:off x="4564145" y="3634275"/>
            <a:ext cx="1338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8" name="Google Shape;1468;p41"/>
          <p:cNvSpPr txBox="1"/>
          <p:nvPr/>
        </p:nvSpPr>
        <p:spPr>
          <a:xfrm flipH="1">
            <a:off x="717107" y="3366867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Neptune is the farthest planet from the Sun and a gas giant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69" name="Google Shape;1469;p41"/>
          <p:cNvCxnSpPr/>
          <p:nvPr/>
        </p:nvCxnSpPr>
        <p:spPr>
          <a:xfrm>
            <a:off x="4564145" y="4252713"/>
            <a:ext cx="94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70" name="Google Shape;1470;p41"/>
          <p:cNvGrpSpPr/>
          <p:nvPr/>
        </p:nvGrpSpPr>
        <p:grpSpPr>
          <a:xfrm>
            <a:off x="5159439" y="1483471"/>
            <a:ext cx="3267454" cy="3064820"/>
            <a:chOff x="710281" y="1300471"/>
            <a:chExt cx="3267454" cy="3064820"/>
          </a:xfrm>
        </p:grpSpPr>
        <p:sp>
          <p:nvSpPr>
            <p:cNvPr id="1471" name="Google Shape;1471;p41"/>
            <p:cNvSpPr/>
            <p:nvPr/>
          </p:nvSpPr>
          <p:spPr>
            <a:xfrm>
              <a:off x="2017063" y="1837786"/>
              <a:ext cx="653979" cy="122344"/>
            </a:xfrm>
            <a:custGeom>
              <a:avLst/>
              <a:gdLst/>
              <a:ahLst/>
              <a:cxnLst/>
              <a:rect l="l" t="t" r="r" b="b"/>
              <a:pathLst>
                <a:path w="26230" h="4907" extrusionOk="0">
                  <a:moveTo>
                    <a:pt x="14240" y="1"/>
                  </a:moveTo>
                  <a:lnTo>
                    <a:pt x="0" y="3454"/>
                  </a:lnTo>
                  <a:lnTo>
                    <a:pt x="17657" y="4906"/>
                  </a:lnTo>
                  <a:lnTo>
                    <a:pt x="26230" y="1144"/>
                  </a:lnTo>
                  <a:lnTo>
                    <a:pt x="14240" y="1"/>
                  </a:lnTo>
                  <a:close/>
                </a:path>
              </a:pathLst>
            </a:custGeom>
            <a:solidFill>
              <a:srgbClr val="EF9121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1690361" y="2446062"/>
              <a:ext cx="1307361" cy="124413"/>
            </a:xfrm>
            <a:custGeom>
              <a:avLst/>
              <a:gdLst/>
              <a:ahLst/>
              <a:cxnLst/>
              <a:rect l="l" t="t" r="r" b="b"/>
              <a:pathLst>
                <a:path w="52436" h="4990" extrusionOk="0">
                  <a:moveTo>
                    <a:pt x="24837" y="1"/>
                  </a:moveTo>
                  <a:lnTo>
                    <a:pt x="0" y="3930"/>
                  </a:lnTo>
                  <a:lnTo>
                    <a:pt x="40744" y="4989"/>
                  </a:lnTo>
                  <a:lnTo>
                    <a:pt x="52436" y="1751"/>
                  </a:lnTo>
                  <a:lnTo>
                    <a:pt x="24837" y="1"/>
                  </a:lnTo>
                  <a:close/>
                </a:path>
              </a:pathLst>
            </a:custGeom>
            <a:solidFill>
              <a:srgbClr val="FB8569">
                <a:alpha val="584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1363660" y="3040674"/>
              <a:ext cx="1960742" cy="189113"/>
            </a:xfrm>
            <a:custGeom>
              <a:avLst/>
              <a:gdLst/>
              <a:ahLst/>
              <a:cxnLst/>
              <a:rect l="l" t="t" r="r" b="b"/>
              <a:pathLst>
                <a:path w="78642" h="7585" extrusionOk="0">
                  <a:moveTo>
                    <a:pt x="34160" y="1"/>
                  </a:moveTo>
                  <a:lnTo>
                    <a:pt x="1" y="5251"/>
                  </a:lnTo>
                  <a:lnTo>
                    <a:pt x="62270" y="7585"/>
                  </a:lnTo>
                  <a:lnTo>
                    <a:pt x="78641" y="2775"/>
                  </a:lnTo>
                  <a:lnTo>
                    <a:pt x="34160" y="1"/>
                  </a:lnTo>
                  <a:close/>
                </a:path>
              </a:pathLst>
            </a:custGeom>
            <a:solidFill>
              <a:srgbClr val="AC4D5B">
                <a:alpha val="43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1036958" y="3716345"/>
              <a:ext cx="2614123" cy="117582"/>
            </a:xfrm>
            <a:custGeom>
              <a:avLst/>
              <a:gdLst/>
              <a:ahLst/>
              <a:cxnLst/>
              <a:rect l="l" t="t" r="r" b="b"/>
              <a:pathLst>
                <a:path w="104848" h="4716" extrusionOk="0">
                  <a:moveTo>
                    <a:pt x="34672" y="0"/>
                  </a:moveTo>
                  <a:lnTo>
                    <a:pt x="1" y="3334"/>
                  </a:lnTo>
                  <a:lnTo>
                    <a:pt x="83964" y="4715"/>
                  </a:lnTo>
                  <a:lnTo>
                    <a:pt x="104847" y="846"/>
                  </a:lnTo>
                  <a:lnTo>
                    <a:pt x="34672" y="0"/>
                  </a:lnTo>
                  <a:close/>
                </a:path>
              </a:pathLst>
            </a:custGeom>
            <a:solidFill>
              <a:srgbClr val="A11686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2017063" y="1300471"/>
              <a:ext cx="653979" cy="565818"/>
            </a:xfrm>
            <a:custGeom>
              <a:avLst/>
              <a:gdLst/>
              <a:ahLst/>
              <a:cxnLst/>
              <a:rect l="l" t="t" r="r" b="b"/>
              <a:pathLst>
                <a:path w="26230" h="22694" extrusionOk="0">
                  <a:moveTo>
                    <a:pt x="13109" y="0"/>
                  </a:moveTo>
                  <a:lnTo>
                    <a:pt x="0" y="22694"/>
                  </a:lnTo>
                  <a:lnTo>
                    <a:pt x="26230" y="22694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1690361" y="1923881"/>
              <a:ext cx="1307361" cy="565818"/>
            </a:xfrm>
            <a:custGeom>
              <a:avLst/>
              <a:gdLst/>
              <a:ahLst/>
              <a:cxnLst/>
              <a:rect l="l" t="t" r="r" b="b"/>
              <a:pathLst>
                <a:path w="52436" h="22694" extrusionOk="0">
                  <a:moveTo>
                    <a:pt x="13097" y="1"/>
                  </a:moveTo>
                  <a:lnTo>
                    <a:pt x="0" y="22694"/>
                  </a:lnTo>
                  <a:lnTo>
                    <a:pt x="52436" y="22694"/>
                  </a:lnTo>
                  <a:lnTo>
                    <a:pt x="39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1363660" y="2544025"/>
              <a:ext cx="1960742" cy="565818"/>
            </a:xfrm>
            <a:custGeom>
              <a:avLst/>
              <a:gdLst/>
              <a:ahLst/>
              <a:cxnLst/>
              <a:rect l="l" t="t" r="r" b="b"/>
              <a:pathLst>
                <a:path w="78642" h="22694" extrusionOk="0">
                  <a:moveTo>
                    <a:pt x="13109" y="1"/>
                  </a:moveTo>
                  <a:lnTo>
                    <a:pt x="1" y="22694"/>
                  </a:lnTo>
                  <a:lnTo>
                    <a:pt x="78641" y="22694"/>
                  </a:lnTo>
                  <a:lnTo>
                    <a:pt x="655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1036958" y="3171599"/>
              <a:ext cx="2614123" cy="565818"/>
            </a:xfrm>
            <a:custGeom>
              <a:avLst/>
              <a:gdLst/>
              <a:ahLst/>
              <a:cxnLst/>
              <a:rect l="l" t="t" r="r" b="b"/>
              <a:pathLst>
                <a:path w="104848" h="22694" extrusionOk="0">
                  <a:moveTo>
                    <a:pt x="13098" y="0"/>
                  </a:moveTo>
                  <a:lnTo>
                    <a:pt x="1" y="22694"/>
                  </a:lnTo>
                  <a:lnTo>
                    <a:pt x="104847" y="22694"/>
                  </a:lnTo>
                  <a:lnTo>
                    <a:pt x="91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710281" y="3799473"/>
              <a:ext cx="3267454" cy="565818"/>
            </a:xfrm>
            <a:custGeom>
              <a:avLst/>
              <a:gdLst/>
              <a:ahLst/>
              <a:cxnLst/>
              <a:rect l="l" t="t" r="r" b="b"/>
              <a:pathLst>
                <a:path w="131052" h="22694" extrusionOk="0">
                  <a:moveTo>
                    <a:pt x="13109" y="0"/>
                  </a:moveTo>
                  <a:lnTo>
                    <a:pt x="0" y="22693"/>
                  </a:lnTo>
                  <a:lnTo>
                    <a:pt x="131052" y="22693"/>
                  </a:lnTo>
                  <a:lnTo>
                    <a:pt x="1179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41"/>
          <p:cNvSpPr txBox="1"/>
          <p:nvPr/>
        </p:nvSpPr>
        <p:spPr>
          <a:xfrm flipH="1">
            <a:off x="717107" y="2748401"/>
            <a:ext cx="22650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Earth is the third planet from the Sun and the one with life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"/>
          <p:cNvSpPr/>
          <p:nvPr/>
        </p:nvSpPr>
        <p:spPr>
          <a:xfrm>
            <a:off x="484550" y="1397750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"/>
          <p:cNvSpPr/>
          <p:nvPr/>
        </p:nvSpPr>
        <p:spPr>
          <a:xfrm>
            <a:off x="3400800" y="1397750"/>
            <a:ext cx="2342400" cy="368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8" name="Google Shape;1488;p42"/>
          <p:cNvSpPr/>
          <p:nvPr/>
        </p:nvSpPr>
        <p:spPr>
          <a:xfrm>
            <a:off x="545078" y="2792365"/>
            <a:ext cx="400339" cy="1592791"/>
          </a:xfrm>
          <a:custGeom>
            <a:avLst/>
            <a:gdLst/>
            <a:ahLst/>
            <a:cxnLst/>
            <a:rect l="l" t="t" r="r" b="b"/>
            <a:pathLst>
              <a:path w="2237" h="7851" extrusionOk="0">
                <a:moveTo>
                  <a:pt x="1" y="0"/>
                </a:moveTo>
                <a:lnTo>
                  <a:pt x="1" y="7850"/>
                </a:lnTo>
                <a:lnTo>
                  <a:pt x="2236" y="7850"/>
                </a:lnTo>
                <a:lnTo>
                  <a:pt x="2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42"/>
          <p:cNvSpPr/>
          <p:nvPr/>
        </p:nvSpPr>
        <p:spPr>
          <a:xfrm>
            <a:off x="1799475" y="2527400"/>
            <a:ext cx="400150" cy="1857546"/>
          </a:xfrm>
          <a:custGeom>
            <a:avLst/>
            <a:gdLst/>
            <a:ahLst/>
            <a:cxnLst/>
            <a:rect l="l" t="t" r="r" b="b"/>
            <a:pathLst>
              <a:path w="1832" h="9156" extrusionOk="0">
                <a:moveTo>
                  <a:pt x="1" y="1"/>
                </a:moveTo>
                <a:lnTo>
                  <a:pt x="1" y="9155"/>
                </a:lnTo>
                <a:lnTo>
                  <a:pt x="1831" y="9155"/>
                </a:lnTo>
                <a:lnTo>
                  <a:pt x="183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42"/>
          <p:cNvSpPr/>
          <p:nvPr/>
        </p:nvSpPr>
        <p:spPr>
          <a:xfrm>
            <a:off x="1141140" y="3561302"/>
            <a:ext cx="400160" cy="823683"/>
          </a:xfrm>
          <a:custGeom>
            <a:avLst/>
            <a:gdLst/>
            <a:ahLst/>
            <a:cxnLst/>
            <a:rect l="l" t="t" r="r" b="b"/>
            <a:pathLst>
              <a:path w="2236" h="4060" extrusionOk="0">
                <a:moveTo>
                  <a:pt x="0" y="0"/>
                </a:moveTo>
                <a:lnTo>
                  <a:pt x="0" y="4059"/>
                </a:lnTo>
                <a:lnTo>
                  <a:pt x="2236" y="4059"/>
                </a:lnTo>
                <a:lnTo>
                  <a:pt x="223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42"/>
          <p:cNvSpPr/>
          <p:nvPr/>
        </p:nvSpPr>
        <p:spPr>
          <a:xfrm>
            <a:off x="2426865" y="2910445"/>
            <a:ext cx="400160" cy="1474514"/>
          </a:xfrm>
          <a:custGeom>
            <a:avLst/>
            <a:gdLst/>
            <a:ahLst/>
            <a:cxnLst/>
            <a:rect l="l" t="t" r="r" b="b"/>
            <a:pathLst>
              <a:path w="2236" h="7268" extrusionOk="0">
                <a:moveTo>
                  <a:pt x="0" y="1"/>
                </a:moveTo>
                <a:lnTo>
                  <a:pt x="0" y="7267"/>
                </a:lnTo>
                <a:lnTo>
                  <a:pt x="2236" y="7267"/>
                </a:lnTo>
                <a:lnTo>
                  <a:pt x="22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42"/>
          <p:cNvSpPr txBox="1">
            <a:spLocks noGrp="1"/>
          </p:cNvSpPr>
          <p:nvPr>
            <p:ph type="body" idx="4294967295"/>
          </p:nvPr>
        </p:nvSpPr>
        <p:spPr>
          <a:xfrm>
            <a:off x="457200" y="4458230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3" name="Google Shape;1493;p42"/>
          <p:cNvSpPr txBox="1">
            <a:spLocks noGrp="1"/>
          </p:cNvSpPr>
          <p:nvPr>
            <p:ph type="body" idx="4294967295"/>
          </p:nvPr>
        </p:nvSpPr>
        <p:spPr>
          <a:xfrm>
            <a:off x="1068703" y="4458207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4" name="Google Shape;1494;p42"/>
          <p:cNvSpPr txBox="1">
            <a:spLocks noGrp="1"/>
          </p:cNvSpPr>
          <p:nvPr>
            <p:ph type="body" idx="4294967295"/>
          </p:nvPr>
        </p:nvSpPr>
        <p:spPr>
          <a:xfrm>
            <a:off x="1711089" y="4458217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5" name="Google Shape;1495;p42"/>
          <p:cNvSpPr txBox="1">
            <a:spLocks noGrp="1"/>
          </p:cNvSpPr>
          <p:nvPr>
            <p:ph type="body" idx="4294967295"/>
          </p:nvPr>
        </p:nvSpPr>
        <p:spPr>
          <a:xfrm>
            <a:off x="2353484" y="4458230"/>
            <a:ext cx="5856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96" name="Google Shape;1496;p42"/>
          <p:cNvSpPr txBox="1"/>
          <p:nvPr/>
        </p:nvSpPr>
        <p:spPr>
          <a:xfrm>
            <a:off x="6444262" y="3963550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Saturn is composed of hydrogen and helium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7" name="Google Shape;1497;p42"/>
          <p:cNvSpPr txBox="1"/>
          <p:nvPr/>
        </p:nvSpPr>
        <p:spPr>
          <a:xfrm>
            <a:off x="6444275" y="1463500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smallest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8" name="Google Shape;1498;p42"/>
          <p:cNvSpPr txBox="1"/>
          <p:nvPr/>
        </p:nvSpPr>
        <p:spPr>
          <a:xfrm>
            <a:off x="6444275" y="2296853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Mars is actually a cold place, it’s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9" name="Google Shape;1499;p42"/>
          <p:cNvSpPr txBox="1"/>
          <p:nvPr/>
        </p:nvSpPr>
        <p:spPr>
          <a:xfrm>
            <a:off x="5960949" y="396355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19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0" name="Google Shape;1500;p42"/>
          <p:cNvSpPr txBox="1"/>
          <p:nvPr/>
        </p:nvSpPr>
        <p:spPr>
          <a:xfrm>
            <a:off x="5960949" y="229685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1" name="Google Shape;1501;p42"/>
          <p:cNvSpPr txBox="1"/>
          <p:nvPr/>
        </p:nvSpPr>
        <p:spPr>
          <a:xfrm>
            <a:off x="5960949" y="146350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2" name="Google Shape;1502;p42"/>
          <p:cNvSpPr txBox="1"/>
          <p:nvPr/>
        </p:nvSpPr>
        <p:spPr>
          <a:xfrm>
            <a:off x="5960949" y="3130200"/>
            <a:ext cx="483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19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3" name="Google Shape;1503;p42"/>
          <p:cNvSpPr txBox="1"/>
          <p:nvPr/>
        </p:nvSpPr>
        <p:spPr>
          <a:xfrm>
            <a:off x="6444262" y="3130201"/>
            <a:ext cx="22425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of them all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42"/>
          <p:cNvSpPr txBox="1">
            <a:spLocks noGrp="1"/>
          </p:cNvSpPr>
          <p:nvPr>
            <p:ph type="body" idx="4294967295"/>
          </p:nvPr>
        </p:nvSpPr>
        <p:spPr>
          <a:xfrm>
            <a:off x="3695663" y="3078825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5" name="Google Shape;1505;p42"/>
          <p:cNvSpPr txBox="1">
            <a:spLocks noGrp="1"/>
          </p:cNvSpPr>
          <p:nvPr>
            <p:ph type="body" idx="4294967295"/>
          </p:nvPr>
        </p:nvSpPr>
        <p:spPr>
          <a:xfrm>
            <a:off x="4881749" y="3078800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6" name="Google Shape;1506;p42"/>
          <p:cNvSpPr txBox="1">
            <a:spLocks noGrp="1"/>
          </p:cNvSpPr>
          <p:nvPr>
            <p:ph type="body" idx="4294967295"/>
          </p:nvPr>
        </p:nvSpPr>
        <p:spPr>
          <a:xfrm>
            <a:off x="3695663" y="4443750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55%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7" name="Google Shape;1507;p42"/>
          <p:cNvSpPr txBox="1">
            <a:spLocks noGrp="1"/>
          </p:cNvSpPr>
          <p:nvPr>
            <p:ph type="body" idx="4294967295"/>
          </p:nvPr>
        </p:nvSpPr>
        <p:spPr>
          <a:xfrm>
            <a:off x="4881749" y="4443775"/>
            <a:ext cx="585600" cy="28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8" name="Google Shape;1508;p42"/>
          <p:cNvSpPr txBox="1"/>
          <p:nvPr/>
        </p:nvSpPr>
        <p:spPr>
          <a:xfrm>
            <a:off x="3874200" y="1463500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2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09" name="Google Shape;1509;p42"/>
          <p:cNvSpPr txBox="1"/>
          <p:nvPr/>
        </p:nvSpPr>
        <p:spPr>
          <a:xfrm>
            <a:off x="958025" y="1463500"/>
            <a:ext cx="1395600" cy="2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1</a:t>
            </a:r>
            <a:endParaRPr sz="16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10" name="Google Shape;1510;p42"/>
          <p:cNvSpPr/>
          <p:nvPr/>
        </p:nvSpPr>
        <p:spPr>
          <a:xfrm>
            <a:off x="3565001" y="2149600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42"/>
          <p:cNvSpPr/>
          <p:nvPr/>
        </p:nvSpPr>
        <p:spPr>
          <a:xfrm>
            <a:off x="3565050" y="2146856"/>
            <a:ext cx="826200" cy="831600"/>
          </a:xfrm>
          <a:prstGeom prst="blockArc">
            <a:avLst>
              <a:gd name="adj1" fmla="val 16089880"/>
              <a:gd name="adj2" fmla="val 3469154"/>
              <a:gd name="adj3" fmla="val 1780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42"/>
          <p:cNvSpPr/>
          <p:nvPr/>
        </p:nvSpPr>
        <p:spPr>
          <a:xfrm>
            <a:off x="4762976" y="2149600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42"/>
          <p:cNvSpPr/>
          <p:nvPr/>
        </p:nvSpPr>
        <p:spPr>
          <a:xfrm>
            <a:off x="4763025" y="2146856"/>
            <a:ext cx="826200" cy="831600"/>
          </a:xfrm>
          <a:prstGeom prst="blockArc">
            <a:avLst>
              <a:gd name="adj1" fmla="val 16089880"/>
              <a:gd name="adj2" fmla="val 12048829"/>
              <a:gd name="adj3" fmla="val 17408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42"/>
          <p:cNvSpPr/>
          <p:nvPr/>
        </p:nvSpPr>
        <p:spPr>
          <a:xfrm>
            <a:off x="3565001" y="3560075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42"/>
          <p:cNvSpPr/>
          <p:nvPr/>
        </p:nvSpPr>
        <p:spPr>
          <a:xfrm>
            <a:off x="3565050" y="3557331"/>
            <a:ext cx="826200" cy="831600"/>
          </a:xfrm>
          <a:prstGeom prst="blockArc">
            <a:avLst>
              <a:gd name="adj1" fmla="val 16089880"/>
              <a:gd name="adj2" fmla="val 6039543"/>
              <a:gd name="adj3" fmla="val 1788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2"/>
          <p:cNvSpPr/>
          <p:nvPr/>
        </p:nvSpPr>
        <p:spPr>
          <a:xfrm>
            <a:off x="4762976" y="3560075"/>
            <a:ext cx="826305" cy="826138"/>
          </a:xfrm>
          <a:custGeom>
            <a:avLst/>
            <a:gdLst/>
            <a:ahLst/>
            <a:cxnLst/>
            <a:rect l="l" t="t" r="r" b="b"/>
            <a:pathLst>
              <a:path w="4368" h="4367" extrusionOk="0">
                <a:moveTo>
                  <a:pt x="2184" y="772"/>
                </a:moveTo>
                <a:cubicBezTo>
                  <a:pt x="2965" y="772"/>
                  <a:pt x="3596" y="1403"/>
                  <a:pt x="3596" y="2184"/>
                </a:cubicBezTo>
                <a:cubicBezTo>
                  <a:pt x="3596" y="2963"/>
                  <a:pt x="2965" y="3596"/>
                  <a:pt x="2184" y="3596"/>
                </a:cubicBezTo>
                <a:cubicBezTo>
                  <a:pt x="1405" y="3596"/>
                  <a:pt x="772" y="2963"/>
                  <a:pt x="772" y="2184"/>
                </a:cubicBezTo>
                <a:cubicBezTo>
                  <a:pt x="772" y="1403"/>
                  <a:pt x="1405" y="772"/>
                  <a:pt x="2184" y="772"/>
                </a:cubicBezTo>
                <a:close/>
                <a:moveTo>
                  <a:pt x="2184" y="0"/>
                </a:moveTo>
                <a:cubicBezTo>
                  <a:pt x="978" y="0"/>
                  <a:pt x="1" y="977"/>
                  <a:pt x="1" y="2184"/>
                </a:cubicBezTo>
                <a:cubicBezTo>
                  <a:pt x="1" y="3389"/>
                  <a:pt x="978" y="4366"/>
                  <a:pt x="2184" y="4366"/>
                </a:cubicBezTo>
                <a:cubicBezTo>
                  <a:pt x="3391" y="4366"/>
                  <a:pt x="4368" y="3389"/>
                  <a:pt x="4368" y="2184"/>
                </a:cubicBezTo>
                <a:cubicBezTo>
                  <a:pt x="4368" y="978"/>
                  <a:pt x="3391" y="0"/>
                  <a:pt x="2184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42"/>
          <p:cNvSpPr/>
          <p:nvPr/>
        </p:nvSpPr>
        <p:spPr>
          <a:xfrm>
            <a:off x="4763025" y="3557331"/>
            <a:ext cx="826200" cy="831600"/>
          </a:xfrm>
          <a:prstGeom prst="blockArc">
            <a:avLst>
              <a:gd name="adj1" fmla="val 16089880"/>
              <a:gd name="adj2" fmla="val 1507117"/>
              <a:gd name="adj3" fmla="val 177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3" name="Google Shape;1523;p43"/>
          <p:cNvSpPr/>
          <p:nvPr/>
        </p:nvSpPr>
        <p:spPr>
          <a:xfrm>
            <a:off x="7110650" y="1702700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Volume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4" name="Google Shape;1524;p43"/>
          <p:cNvCxnSpPr>
            <a:stCxn id="1525" idx="3"/>
            <a:endCxn id="1523" idx="1"/>
          </p:cNvCxnSpPr>
          <p:nvPr/>
        </p:nvCxnSpPr>
        <p:spPr>
          <a:xfrm rot="10800000" flipH="1">
            <a:off x="6332211" y="1885600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43"/>
          <p:cNvSpPr/>
          <p:nvPr/>
        </p:nvSpPr>
        <p:spPr>
          <a:xfrm>
            <a:off x="7110650" y="2533625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Velocity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27" name="Google Shape;1527;p43"/>
          <p:cNvCxnSpPr>
            <a:stCxn id="1528" idx="3"/>
            <a:endCxn id="1526" idx="1"/>
          </p:cNvCxnSpPr>
          <p:nvPr/>
        </p:nvCxnSpPr>
        <p:spPr>
          <a:xfrm rot="10800000" flipH="1">
            <a:off x="6340715" y="2716525"/>
            <a:ext cx="769800" cy="7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9" name="Google Shape;1529;p43"/>
          <p:cNvSpPr/>
          <p:nvPr/>
        </p:nvSpPr>
        <p:spPr>
          <a:xfrm>
            <a:off x="7110650" y="3364550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Veracity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0" name="Google Shape;1530;p43"/>
          <p:cNvCxnSpPr>
            <a:stCxn id="1531" idx="3"/>
            <a:endCxn id="1529" idx="1"/>
          </p:cNvCxnSpPr>
          <p:nvPr/>
        </p:nvCxnSpPr>
        <p:spPr>
          <a:xfrm rot="10800000" flipH="1">
            <a:off x="6332213" y="3547450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43"/>
          <p:cNvSpPr/>
          <p:nvPr/>
        </p:nvSpPr>
        <p:spPr>
          <a:xfrm>
            <a:off x="7110650" y="4195475"/>
            <a:ext cx="1572600" cy="366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Variety</a:t>
            </a:r>
            <a:endParaRPr sz="16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3" name="Google Shape;1533;p43"/>
          <p:cNvCxnSpPr>
            <a:stCxn id="1534" idx="3"/>
            <a:endCxn id="1532" idx="1"/>
          </p:cNvCxnSpPr>
          <p:nvPr/>
        </p:nvCxnSpPr>
        <p:spPr>
          <a:xfrm rot="10800000" flipH="1">
            <a:off x="6332213" y="4378375"/>
            <a:ext cx="778500" cy="75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5" name="Google Shape;1535;p43"/>
          <p:cNvSpPr/>
          <p:nvPr/>
        </p:nvSpPr>
        <p:spPr>
          <a:xfrm>
            <a:off x="3349200" y="408917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43"/>
          <p:cNvSpPr/>
          <p:nvPr/>
        </p:nvSpPr>
        <p:spPr>
          <a:xfrm>
            <a:off x="3349200" y="325840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43"/>
          <p:cNvSpPr/>
          <p:nvPr/>
        </p:nvSpPr>
        <p:spPr>
          <a:xfrm>
            <a:off x="3349200" y="2427325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43"/>
          <p:cNvSpPr/>
          <p:nvPr/>
        </p:nvSpPr>
        <p:spPr>
          <a:xfrm>
            <a:off x="3349200" y="1596450"/>
            <a:ext cx="3314100" cy="593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43"/>
          <p:cNvSpPr/>
          <p:nvPr/>
        </p:nvSpPr>
        <p:spPr>
          <a:xfrm>
            <a:off x="3989811" y="168805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9" name="Google Shape;1539;p43"/>
          <p:cNvCxnSpPr/>
          <p:nvPr/>
        </p:nvCxnSpPr>
        <p:spPr>
          <a:xfrm rot="10800000" flipH="1">
            <a:off x="1682388" y="1809388"/>
            <a:ext cx="1666800" cy="133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0" name="Google Shape;1540;p43"/>
          <p:cNvSpPr/>
          <p:nvPr/>
        </p:nvSpPr>
        <p:spPr>
          <a:xfrm>
            <a:off x="3247500" y="154690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21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28" name="Google Shape;1528;p43"/>
          <p:cNvSpPr/>
          <p:nvPr/>
        </p:nvSpPr>
        <p:spPr>
          <a:xfrm>
            <a:off x="3998315" y="2518975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1" name="Google Shape;1541;p43"/>
          <p:cNvCxnSpPr/>
          <p:nvPr/>
        </p:nvCxnSpPr>
        <p:spPr>
          <a:xfrm rot="10800000" flipH="1">
            <a:off x="1682388" y="2724013"/>
            <a:ext cx="1565100" cy="4206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2" name="Google Shape;1542;p43"/>
          <p:cNvSpPr/>
          <p:nvPr/>
        </p:nvSpPr>
        <p:spPr>
          <a:xfrm>
            <a:off x="3247500" y="237782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02</a:t>
            </a:r>
            <a:endParaRPr sz="21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1" name="Google Shape;1531;p43"/>
          <p:cNvSpPr/>
          <p:nvPr/>
        </p:nvSpPr>
        <p:spPr>
          <a:xfrm>
            <a:off x="3989813" y="3349900"/>
            <a:ext cx="23424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3" name="Google Shape;1543;p43"/>
          <p:cNvCxnSpPr/>
          <p:nvPr/>
        </p:nvCxnSpPr>
        <p:spPr>
          <a:xfrm>
            <a:off x="1682388" y="3144838"/>
            <a:ext cx="1565100" cy="410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43"/>
          <p:cNvSpPr/>
          <p:nvPr/>
        </p:nvSpPr>
        <p:spPr>
          <a:xfrm>
            <a:off x="3247500" y="3208750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03</a:t>
            </a:r>
            <a:endParaRPr sz="21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34" name="Google Shape;1534;p43"/>
          <p:cNvSpPr/>
          <p:nvPr/>
        </p:nvSpPr>
        <p:spPr>
          <a:xfrm>
            <a:off x="3989813" y="4175575"/>
            <a:ext cx="2342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6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Yes, this is the ringed one. It’s a gas giant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45" name="Google Shape;1545;p43"/>
          <p:cNvCxnSpPr/>
          <p:nvPr/>
        </p:nvCxnSpPr>
        <p:spPr>
          <a:xfrm>
            <a:off x="1677588" y="3139663"/>
            <a:ext cx="1569900" cy="1246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Google Shape;1546;p43"/>
          <p:cNvSpPr/>
          <p:nvPr/>
        </p:nvSpPr>
        <p:spPr>
          <a:xfrm>
            <a:off x="3247500" y="4039675"/>
            <a:ext cx="692400" cy="6924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04</a:t>
            </a:r>
            <a:endParaRPr sz="21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47" name="Google Shape;1547;p43"/>
          <p:cNvSpPr/>
          <p:nvPr/>
        </p:nvSpPr>
        <p:spPr>
          <a:xfrm>
            <a:off x="643025" y="2029671"/>
            <a:ext cx="2073000" cy="21378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43"/>
          <p:cNvGrpSpPr/>
          <p:nvPr/>
        </p:nvGrpSpPr>
        <p:grpSpPr>
          <a:xfrm>
            <a:off x="1359500" y="2518983"/>
            <a:ext cx="640090" cy="640086"/>
            <a:chOff x="-2571737" y="2403625"/>
            <a:chExt cx="292225" cy="291425"/>
          </a:xfrm>
        </p:grpSpPr>
        <p:sp>
          <p:nvSpPr>
            <p:cNvPr id="1549" name="Google Shape;1549;p43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43"/>
          <p:cNvSpPr/>
          <p:nvPr/>
        </p:nvSpPr>
        <p:spPr>
          <a:xfrm>
            <a:off x="457200" y="3306800"/>
            <a:ext cx="2444700" cy="481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 Vs of Big Data</a:t>
            </a:r>
            <a:endParaRPr sz="19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44"/>
          <p:cNvSpPr/>
          <p:nvPr/>
        </p:nvSpPr>
        <p:spPr>
          <a:xfrm rot="-5400000">
            <a:off x="-263700" y="3667950"/>
            <a:ext cx="1771800" cy="33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62" name="Google Shape;1562;p4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3" name="Google Shape;1563;p44"/>
          <p:cNvSpPr/>
          <p:nvPr/>
        </p:nvSpPr>
        <p:spPr>
          <a:xfrm>
            <a:off x="5481205" y="4102930"/>
            <a:ext cx="594300" cy="594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44"/>
          <p:cNvSpPr/>
          <p:nvPr/>
        </p:nvSpPr>
        <p:spPr>
          <a:xfrm>
            <a:off x="5481205" y="1304217"/>
            <a:ext cx="594300" cy="594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44"/>
          <p:cNvSpPr/>
          <p:nvPr/>
        </p:nvSpPr>
        <p:spPr>
          <a:xfrm>
            <a:off x="5481205" y="3253642"/>
            <a:ext cx="594300" cy="594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566" name="Google Shape;1566;p44"/>
          <p:cNvSpPr txBox="1"/>
          <p:nvPr/>
        </p:nvSpPr>
        <p:spPr>
          <a:xfrm>
            <a:off x="6951950" y="1245638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Venus</a:t>
            </a:r>
            <a:endParaRPr sz="1600">
              <a:solidFill>
                <a:schemeClr val="accen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67" name="Google Shape;1567;p44"/>
          <p:cNvSpPr txBox="1"/>
          <p:nvPr/>
        </p:nvSpPr>
        <p:spPr>
          <a:xfrm>
            <a:off x="6113050" y="1496938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Venus ha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 a beautiful name and is the second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planet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from the Sun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44"/>
          <p:cNvSpPr txBox="1"/>
          <p:nvPr/>
        </p:nvSpPr>
        <p:spPr>
          <a:xfrm>
            <a:off x="6951950" y="2164461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Mercury</a:t>
            </a:r>
            <a:endParaRPr sz="160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69" name="Google Shape;1569;p44"/>
          <p:cNvSpPr txBox="1"/>
          <p:nvPr/>
        </p:nvSpPr>
        <p:spPr>
          <a:xfrm>
            <a:off x="6113050" y="2415754"/>
            <a:ext cx="25737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Mercury is the closest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the Sun and the smallest one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0" name="Google Shape;1570;p44"/>
          <p:cNvSpPr txBox="1"/>
          <p:nvPr/>
        </p:nvSpPr>
        <p:spPr>
          <a:xfrm>
            <a:off x="6951950" y="3083289"/>
            <a:ext cx="1734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Mars</a:t>
            </a:r>
            <a:endParaRPr sz="1600">
              <a:solidFill>
                <a:schemeClr val="accent3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1" name="Google Shape;1571;p44"/>
          <p:cNvSpPr txBox="1"/>
          <p:nvPr/>
        </p:nvSpPr>
        <p:spPr>
          <a:xfrm>
            <a:off x="6113050" y="333238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it’s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cold place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It’s </a:t>
            </a: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full of iron oxide dust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2" name="Google Shape;1572;p44"/>
          <p:cNvSpPr txBox="1"/>
          <p:nvPr/>
        </p:nvSpPr>
        <p:spPr>
          <a:xfrm>
            <a:off x="7042487" y="4015962"/>
            <a:ext cx="16443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Jupiter</a:t>
            </a:r>
            <a:endParaRPr sz="1600">
              <a:solidFill>
                <a:schemeClr val="accent6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573" name="Google Shape;1573;p44"/>
          <p:cNvSpPr txBox="1"/>
          <p:nvPr/>
        </p:nvSpPr>
        <p:spPr>
          <a:xfrm>
            <a:off x="6113050" y="4268562"/>
            <a:ext cx="25737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4" name="Google Shape;1574;p44"/>
          <p:cNvSpPr/>
          <p:nvPr/>
        </p:nvSpPr>
        <p:spPr>
          <a:xfrm>
            <a:off x="5481205" y="2278930"/>
            <a:ext cx="594300" cy="59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4"/>
          <p:cNvSpPr/>
          <p:nvPr/>
        </p:nvSpPr>
        <p:spPr>
          <a:xfrm>
            <a:off x="1133453" y="1365775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44"/>
          <p:cNvSpPr/>
          <p:nvPr/>
        </p:nvSpPr>
        <p:spPr>
          <a:xfrm>
            <a:off x="1133450" y="1365775"/>
            <a:ext cx="764400" cy="764400"/>
          </a:xfrm>
          <a:prstGeom prst="blockArc">
            <a:avLst>
              <a:gd name="adj1" fmla="val 16879561"/>
              <a:gd name="adj2" fmla="val 10799131"/>
              <a:gd name="adj3" fmla="val 2504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44"/>
          <p:cNvSpPr txBox="1"/>
          <p:nvPr/>
        </p:nvSpPr>
        <p:spPr>
          <a:xfrm>
            <a:off x="1133500" y="2181925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78" name="Google Shape;1578;p44"/>
          <p:cNvSpPr/>
          <p:nvPr/>
        </p:nvSpPr>
        <p:spPr>
          <a:xfrm>
            <a:off x="2027321" y="1365772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44"/>
          <p:cNvSpPr/>
          <p:nvPr/>
        </p:nvSpPr>
        <p:spPr>
          <a:xfrm>
            <a:off x="2027318" y="1365772"/>
            <a:ext cx="764400" cy="764400"/>
          </a:xfrm>
          <a:prstGeom prst="blockArc">
            <a:avLst>
              <a:gd name="adj1" fmla="val 1742060"/>
              <a:gd name="adj2" fmla="val 10799131"/>
              <a:gd name="adj3" fmla="val 2504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44"/>
          <p:cNvSpPr txBox="1"/>
          <p:nvPr/>
        </p:nvSpPr>
        <p:spPr>
          <a:xfrm>
            <a:off x="2027375" y="2181923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1" name="Google Shape;1581;p44"/>
          <p:cNvSpPr/>
          <p:nvPr/>
        </p:nvSpPr>
        <p:spPr>
          <a:xfrm>
            <a:off x="2921196" y="1365771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44"/>
          <p:cNvSpPr/>
          <p:nvPr/>
        </p:nvSpPr>
        <p:spPr>
          <a:xfrm>
            <a:off x="2921193" y="1365771"/>
            <a:ext cx="764400" cy="764400"/>
          </a:xfrm>
          <a:prstGeom prst="blockArc">
            <a:avLst>
              <a:gd name="adj1" fmla="val 14757504"/>
              <a:gd name="adj2" fmla="val 10799131"/>
              <a:gd name="adj3" fmla="val 2504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44"/>
          <p:cNvSpPr txBox="1"/>
          <p:nvPr/>
        </p:nvSpPr>
        <p:spPr>
          <a:xfrm>
            <a:off x="2921235" y="2181924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4" name="Google Shape;1584;p44"/>
          <p:cNvSpPr/>
          <p:nvPr/>
        </p:nvSpPr>
        <p:spPr>
          <a:xfrm>
            <a:off x="3840376" y="1365773"/>
            <a:ext cx="764400" cy="764400"/>
          </a:xfrm>
          <a:prstGeom prst="blockArc">
            <a:avLst>
              <a:gd name="adj1" fmla="val 10800000"/>
              <a:gd name="adj2" fmla="val 10799131"/>
              <a:gd name="adj3" fmla="val 25044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44"/>
          <p:cNvSpPr/>
          <p:nvPr/>
        </p:nvSpPr>
        <p:spPr>
          <a:xfrm>
            <a:off x="3840373" y="1365773"/>
            <a:ext cx="764400" cy="764400"/>
          </a:xfrm>
          <a:prstGeom prst="blockArc">
            <a:avLst>
              <a:gd name="adj1" fmla="val 16879561"/>
              <a:gd name="adj2" fmla="val 4460835"/>
              <a:gd name="adj3" fmla="val 253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44"/>
          <p:cNvSpPr txBox="1"/>
          <p:nvPr/>
        </p:nvSpPr>
        <p:spPr>
          <a:xfrm>
            <a:off x="3815053" y="2181926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587" name="Google Shape;1587;p44"/>
          <p:cNvGrpSpPr/>
          <p:nvPr/>
        </p:nvGrpSpPr>
        <p:grpSpPr>
          <a:xfrm>
            <a:off x="5597921" y="2392458"/>
            <a:ext cx="360868" cy="367261"/>
            <a:chOff x="-65144125" y="4094450"/>
            <a:chExt cx="311900" cy="317425"/>
          </a:xfrm>
        </p:grpSpPr>
        <p:sp>
          <p:nvSpPr>
            <p:cNvPr id="1588" name="Google Shape;1588;p44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4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44"/>
          <p:cNvGrpSpPr/>
          <p:nvPr/>
        </p:nvGrpSpPr>
        <p:grpSpPr>
          <a:xfrm>
            <a:off x="5594262" y="1402774"/>
            <a:ext cx="368186" cy="366364"/>
            <a:chOff x="-62151950" y="4111775"/>
            <a:chExt cx="318225" cy="316650"/>
          </a:xfrm>
        </p:grpSpPr>
        <p:sp>
          <p:nvSpPr>
            <p:cNvPr id="1592" name="Google Shape;1592;p44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4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4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6" name="Google Shape;1596;p44"/>
          <p:cNvGrpSpPr/>
          <p:nvPr/>
        </p:nvGrpSpPr>
        <p:grpSpPr>
          <a:xfrm>
            <a:off x="5602385" y="3375310"/>
            <a:ext cx="351940" cy="350995"/>
            <a:chOff x="944600" y="3981825"/>
            <a:chExt cx="297750" cy="296950"/>
          </a:xfrm>
        </p:grpSpPr>
        <p:sp>
          <p:nvSpPr>
            <p:cNvPr id="1597" name="Google Shape;1597;p44"/>
            <p:cNvSpPr/>
            <p:nvPr/>
          </p:nvSpPr>
          <p:spPr>
            <a:xfrm>
              <a:off x="944600" y="3981825"/>
              <a:ext cx="297750" cy="296950"/>
            </a:xfrm>
            <a:custGeom>
              <a:avLst/>
              <a:gdLst/>
              <a:ahLst/>
              <a:cxnLst/>
              <a:rect l="l" t="t" r="r" b="b"/>
              <a:pathLst>
                <a:path w="11910" h="11878" extrusionOk="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4"/>
            <p:cNvSpPr/>
            <p:nvPr/>
          </p:nvSpPr>
          <p:spPr>
            <a:xfrm>
              <a:off x="1058025" y="4155875"/>
              <a:ext cx="72500" cy="52000"/>
            </a:xfrm>
            <a:custGeom>
              <a:avLst/>
              <a:gdLst/>
              <a:ahLst/>
              <a:cxnLst/>
              <a:rect l="l" t="t" r="r" b="b"/>
              <a:pathLst>
                <a:path w="2900" h="2080" extrusionOk="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4"/>
            <p:cNvSpPr/>
            <p:nvPr/>
          </p:nvSpPr>
          <p:spPr>
            <a:xfrm>
              <a:off x="1076150" y="4103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4"/>
            <p:cNvSpPr/>
            <p:nvPr/>
          </p:nvSpPr>
          <p:spPr>
            <a:xfrm>
              <a:off x="1016275" y="4051125"/>
              <a:ext cx="155975" cy="137075"/>
            </a:xfrm>
            <a:custGeom>
              <a:avLst/>
              <a:gdLst/>
              <a:ahLst/>
              <a:cxnLst/>
              <a:rect l="l" t="t" r="r" b="b"/>
              <a:pathLst>
                <a:path w="6239" h="5483" extrusionOk="0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44"/>
          <p:cNvGrpSpPr/>
          <p:nvPr/>
        </p:nvGrpSpPr>
        <p:grpSpPr>
          <a:xfrm>
            <a:off x="5602385" y="4228366"/>
            <a:ext cx="351940" cy="349133"/>
            <a:chOff x="1672375" y="3982600"/>
            <a:chExt cx="297750" cy="295375"/>
          </a:xfrm>
        </p:grpSpPr>
        <p:sp>
          <p:nvSpPr>
            <p:cNvPr id="1602" name="Google Shape;1602;p44"/>
            <p:cNvSpPr/>
            <p:nvPr/>
          </p:nvSpPr>
          <p:spPr>
            <a:xfrm>
              <a:off x="1796825" y="39826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4"/>
            <p:cNvSpPr/>
            <p:nvPr/>
          </p:nvSpPr>
          <p:spPr>
            <a:xfrm>
              <a:off x="1672375" y="4092075"/>
              <a:ext cx="297750" cy="185900"/>
            </a:xfrm>
            <a:custGeom>
              <a:avLst/>
              <a:gdLst/>
              <a:ahLst/>
              <a:cxnLst/>
              <a:rect l="l" t="t" r="r" b="b"/>
              <a:pathLst>
                <a:path w="11910" h="7436" extrusionOk="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4"/>
            <p:cNvSpPr/>
            <p:nvPr/>
          </p:nvSpPr>
          <p:spPr>
            <a:xfrm>
              <a:off x="1778700" y="4051125"/>
              <a:ext cx="86675" cy="69325"/>
            </a:xfrm>
            <a:custGeom>
              <a:avLst/>
              <a:gdLst/>
              <a:ahLst/>
              <a:cxnLst/>
              <a:rect l="l" t="t" r="r" b="b"/>
              <a:pathLst>
                <a:path w="3467" h="2773" extrusionOk="0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5" name="Google Shape;1605;p44"/>
          <p:cNvSpPr/>
          <p:nvPr/>
        </p:nvSpPr>
        <p:spPr>
          <a:xfrm>
            <a:off x="1133455" y="3423125"/>
            <a:ext cx="2501400" cy="330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6" name="Google Shape;1606;p44"/>
          <p:cNvSpPr/>
          <p:nvPr/>
        </p:nvSpPr>
        <p:spPr>
          <a:xfrm>
            <a:off x="1133438" y="3899240"/>
            <a:ext cx="2062200" cy="33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7" name="Google Shape;1607;p44"/>
          <p:cNvSpPr/>
          <p:nvPr/>
        </p:nvSpPr>
        <p:spPr>
          <a:xfrm>
            <a:off x="1133438" y="4375351"/>
            <a:ext cx="1579800" cy="3300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8" name="Google Shape;1608;p44"/>
          <p:cNvSpPr/>
          <p:nvPr/>
        </p:nvSpPr>
        <p:spPr>
          <a:xfrm>
            <a:off x="1133448" y="2947025"/>
            <a:ext cx="1871400" cy="3300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09" name="Google Shape;1609;p44"/>
          <p:cNvSpPr txBox="1"/>
          <p:nvPr/>
        </p:nvSpPr>
        <p:spPr>
          <a:xfrm>
            <a:off x="1133500" y="2947000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0" name="Google Shape;1610;p44"/>
          <p:cNvSpPr txBox="1"/>
          <p:nvPr/>
        </p:nvSpPr>
        <p:spPr>
          <a:xfrm>
            <a:off x="1133500" y="3423100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1" name="Google Shape;1611;p44"/>
          <p:cNvSpPr txBox="1"/>
          <p:nvPr/>
        </p:nvSpPr>
        <p:spPr>
          <a:xfrm>
            <a:off x="1133500" y="3899238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2" name="Google Shape;1612;p44"/>
          <p:cNvSpPr txBox="1"/>
          <p:nvPr/>
        </p:nvSpPr>
        <p:spPr>
          <a:xfrm>
            <a:off x="1133500" y="4375363"/>
            <a:ext cx="7644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16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13" name="Google Shape;1613;p44"/>
          <p:cNvSpPr txBox="1"/>
          <p:nvPr/>
        </p:nvSpPr>
        <p:spPr>
          <a:xfrm rot="-5400000">
            <a:off x="157950" y="3668250"/>
            <a:ext cx="928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2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614" name="Google Shape;1614;p44"/>
          <p:cNvSpPr/>
          <p:nvPr/>
        </p:nvSpPr>
        <p:spPr>
          <a:xfrm rot="-5400000">
            <a:off x="-70950" y="1773850"/>
            <a:ext cx="1386300" cy="330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5" name="Google Shape;1615;p44"/>
          <p:cNvSpPr txBox="1"/>
          <p:nvPr/>
        </p:nvSpPr>
        <p:spPr>
          <a:xfrm rot="-5400000">
            <a:off x="157950" y="1774150"/>
            <a:ext cx="9285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1</a:t>
            </a:r>
            <a:endParaRPr sz="16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0" name="Google Shape;1620;p45"/>
          <p:cNvGrpSpPr/>
          <p:nvPr/>
        </p:nvGrpSpPr>
        <p:grpSpPr>
          <a:xfrm>
            <a:off x="5261985" y="1541077"/>
            <a:ext cx="3379372" cy="3088661"/>
            <a:chOff x="6015419" y="3716859"/>
            <a:chExt cx="557671" cy="511283"/>
          </a:xfrm>
        </p:grpSpPr>
        <p:sp>
          <p:nvSpPr>
            <p:cNvPr id="1621" name="Google Shape;1621;p45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2" name="Google Shape;1622;p45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1623" name="Google Shape;1623;p45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5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45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45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45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45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45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45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45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45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3" name="Google Shape;1633;p45"/>
          <p:cNvSpPr/>
          <p:nvPr/>
        </p:nvSpPr>
        <p:spPr>
          <a:xfrm>
            <a:off x="7761300" y="1216500"/>
            <a:ext cx="925500" cy="518700"/>
          </a:xfrm>
          <a:prstGeom prst="wedgeRectCallout">
            <a:avLst>
              <a:gd name="adj1" fmla="val -33269"/>
              <a:gd name="adj2" fmla="val 260025"/>
            </a:avLst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5"/>
          <p:cNvSpPr/>
          <p:nvPr/>
        </p:nvSpPr>
        <p:spPr>
          <a:xfrm>
            <a:off x="4676475" y="3874400"/>
            <a:ext cx="925500" cy="518700"/>
          </a:xfrm>
          <a:prstGeom prst="wedgeRectCallout">
            <a:avLst>
              <a:gd name="adj1" fmla="val 169568"/>
              <a:gd name="adj2" fmla="val -4741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Big Data Infographics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6" name="Google Shape;1636;p45"/>
          <p:cNvSpPr txBox="1"/>
          <p:nvPr/>
        </p:nvSpPr>
        <p:spPr>
          <a:xfrm>
            <a:off x="1503363" y="1520963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7" name="Google Shape;1637;p45"/>
          <p:cNvSpPr txBox="1"/>
          <p:nvPr/>
        </p:nvSpPr>
        <p:spPr>
          <a:xfrm>
            <a:off x="1503363" y="1183175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38" name="Google Shape;1638;p45"/>
          <p:cNvSpPr/>
          <p:nvPr/>
        </p:nvSpPr>
        <p:spPr>
          <a:xfrm>
            <a:off x="457188" y="1148663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5"/>
          <p:cNvSpPr/>
          <p:nvPr/>
        </p:nvSpPr>
        <p:spPr>
          <a:xfrm>
            <a:off x="457188" y="1148663"/>
            <a:ext cx="925500" cy="925500"/>
          </a:xfrm>
          <a:prstGeom prst="arc">
            <a:avLst>
              <a:gd name="adj1" fmla="val 16200000"/>
              <a:gd name="adj2" fmla="val 1825835"/>
            </a:avLst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5"/>
          <p:cNvSpPr txBox="1"/>
          <p:nvPr/>
        </p:nvSpPr>
        <p:spPr>
          <a:xfrm>
            <a:off x="502638" y="1454523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19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1" name="Google Shape;1641;p45"/>
          <p:cNvSpPr txBox="1"/>
          <p:nvPr/>
        </p:nvSpPr>
        <p:spPr>
          <a:xfrm>
            <a:off x="1503363" y="2832674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Sun. It’s the fourth-largest by diameter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2" name="Google Shape;1642;p45"/>
          <p:cNvSpPr txBox="1"/>
          <p:nvPr/>
        </p:nvSpPr>
        <p:spPr>
          <a:xfrm>
            <a:off x="1503363" y="2494886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6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3" name="Google Shape;1643;p45"/>
          <p:cNvSpPr/>
          <p:nvPr/>
        </p:nvSpPr>
        <p:spPr>
          <a:xfrm>
            <a:off x="457188" y="2460375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5"/>
          <p:cNvSpPr/>
          <p:nvPr/>
        </p:nvSpPr>
        <p:spPr>
          <a:xfrm>
            <a:off x="457188" y="2460375"/>
            <a:ext cx="925500" cy="925500"/>
          </a:xfrm>
          <a:prstGeom prst="arc">
            <a:avLst>
              <a:gd name="adj1" fmla="val 16200000"/>
              <a:gd name="adj2" fmla="val 7313275"/>
            </a:avLst>
          </a:prstGeom>
          <a:noFill/>
          <a:ln w="1143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5"/>
          <p:cNvSpPr txBox="1"/>
          <p:nvPr/>
        </p:nvSpPr>
        <p:spPr>
          <a:xfrm>
            <a:off x="502638" y="2766235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1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6" name="Google Shape;1646;p45"/>
          <p:cNvSpPr txBox="1"/>
          <p:nvPr/>
        </p:nvSpPr>
        <p:spPr>
          <a:xfrm>
            <a:off x="1503374" y="4178851"/>
            <a:ext cx="2368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place. The planet is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7" name="Google Shape;1647;p45"/>
          <p:cNvSpPr txBox="1"/>
          <p:nvPr/>
        </p:nvSpPr>
        <p:spPr>
          <a:xfrm>
            <a:off x="1503374" y="3841063"/>
            <a:ext cx="23688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48" name="Google Shape;1648;p45"/>
          <p:cNvSpPr/>
          <p:nvPr/>
        </p:nvSpPr>
        <p:spPr>
          <a:xfrm>
            <a:off x="457188" y="3806563"/>
            <a:ext cx="925500" cy="925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45"/>
          <p:cNvSpPr/>
          <p:nvPr/>
        </p:nvSpPr>
        <p:spPr>
          <a:xfrm>
            <a:off x="457188" y="3806563"/>
            <a:ext cx="925500" cy="925500"/>
          </a:xfrm>
          <a:prstGeom prst="arc">
            <a:avLst>
              <a:gd name="adj1" fmla="val 16200000"/>
              <a:gd name="adj2" fmla="val 10821934"/>
            </a:avLst>
          </a:prstGeom>
          <a:noFill/>
          <a:ln w="1143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45"/>
          <p:cNvSpPr txBox="1"/>
          <p:nvPr/>
        </p:nvSpPr>
        <p:spPr>
          <a:xfrm>
            <a:off x="502638" y="4144548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19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1" name="Google Shape;1651;p45"/>
          <p:cNvSpPr txBox="1"/>
          <p:nvPr/>
        </p:nvSpPr>
        <p:spPr>
          <a:xfrm>
            <a:off x="4721913" y="3976850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189k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2" name="Google Shape;1652;p45"/>
          <p:cNvSpPr txBox="1"/>
          <p:nvPr/>
        </p:nvSpPr>
        <p:spPr>
          <a:xfrm>
            <a:off x="7761288" y="1318950"/>
            <a:ext cx="9255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321k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53" name="Google Shape;1653;p45"/>
          <p:cNvSpPr/>
          <p:nvPr/>
        </p:nvSpPr>
        <p:spPr>
          <a:xfrm>
            <a:off x="4415225" y="1717025"/>
            <a:ext cx="925500" cy="518700"/>
          </a:xfrm>
          <a:prstGeom prst="wedgeRectCallout">
            <a:avLst>
              <a:gd name="adj1" fmla="val 95681"/>
              <a:gd name="adj2" fmla="val 105331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45"/>
          <p:cNvSpPr txBox="1"/>
          <p:nvPr/>
        </p:nvSpPr>
        <p:spPr>
          <a:xfrm>
            <a:off x="4459913" y="1818173"/>
            <a:ext cx="8346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288k</a:t>
            </a:r>
            <a:endParaRPr sz="19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ound wave with imitation of sound. audio identification technology. |  Download on Freepik">
            <a:extLst>
              <a:ext uri="{FF2B5EF4-FFF2-40B4-BE49-F238E27FC236}">
                <a16:creationId xmlns:a16="http://schemas.microsoft.com/office/drawing/2014/main" id="{E82AEC6B-EF4E-C4F1-56C0-82D1C7116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1922512"/>
            <a:ext cx="4258129" cy="23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25;p23">
            <a:extLst>
              <a:ext uri="{FF2B5EF4-FFF2-40B4-BE49-F238E27FC236}">
                <a16:creationId xmlns:a16="http://schemas.microsoft.com/office/drawing/2014/main" id="{D4DF72C9-5337-6E80-A5CA-AD7006B75A65}"/>
              </a:ext>
            </a:extLst>
          </p:cNvPr>
          <p:cNvSpPr/>
          <p:nvPr/>
        </p:nvSpPr>
        <p:spPr>
          <a:xfrm>
            <a:off x="457200" y="2747842"/>
            <a:ext cx="8229600" cy="1079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26;p23">
            <a:extLst>
              <a:ext uri="{FF2B5EF4-FFF2-40B4-BE49-F238E27FC236}">
                <a16:creationId xmlns:a16="http://schemas.microsoft.com/office/drawing/2014/main" id="{F46FBD94-C570-0DAD-EB1B-7E2CF098D27F}"/>
              </a:ext>
            </a:extLst>
          </p:cNvPr>
          <p:cNvSpPr/>
          <p:nvPr/>
        </p:nvSpPr>
        <p:spPr>
          <a:xfrm>
            <a:off x="1565050" y="2590917"/>
            <a:ext cx="1392900" cy="139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27;p23">
            <a:extLst>
              <a:ext uri="{FF2B5EF4-FFF2-40B4-BE49-F238E27FC236}">
                <a16:creationId xmlns:a16="http://schemas.microsoft.com/office/drawing/2014/main" id="{29A18DB0-7E80-AA9C-DF3A-EDA673593562}"/>
              </a:ext>
            </a:extLst>
          </p:cNvPr>
          <p:cNvSpPr/>
          <p:nvPr/>
        </p:nvSpPr>
        <p:spPr>
          <a:xfrm>
            <a:off x="3875550" y="2590917"/>
            <a:ext cx="1392900" cy="139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28;p23">
            <a:extLst>
              <a:ext uri="{FF2B5EF4-FFF2-40B4-BE49-F238E27FC236}">
                <a16:creationId xmlns:a16="http://schemas.microsoft.com/office/drawing/2014/main" id="{63ADBADC-7653-C636-595D-75A6D77BEC6B}"/>
              </a:ext>
            </a:extLst>
          </p:cNvPr>
          <p:cNvSpPr/>
          <p:nvPr/>
        </p:nvSpPr>
        <p:spPr>
          <a:xfrm>
            <a:off x="6152750" y="2590917"/>
            <a:ext cx="1392900" cy="139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38;p23">
            <a:extLst>
              <a:ext uri="{FF2B5EF4-FFF2-40B4-BE49-F238E27FC236}">
                <a16:creationId xmlns:a16="http://schemas.microsoft.com/office/drawing/2014/main" id="{052A082A-E029-DC96-A735-7E1C88B1605C}"/>
              </a:ext>
            </a:extLst>
          </p:cNvPr>
          <p:cNvGrpSpPr/>
          <p:nvPr/>
        </p:nvGrpSpPr>
        <p:grpSpPr>
          <a:xfrm>
            <a:off x="4343402" y="3059938"/>
            <a:ext cx="457195" cy="457205"/>
            <a:chOff x="1412450" y="1954475"/>
            <a:chExt cx="297750" cy="296175"/>
          </a:xfrm>
        </p:grpSpPr>
        <p:sp>
          <p:nvSpPr>
            <p:cNvPr id="12" name="Google Shape;439;p23">
              <a:extLst>
                <a:ext uri="{FF2B5EF4-FFF2-40B4-BE49-F238E27FC236}">
                  <a16:creationId xmlns:a16="http://schemas.microsoft.com/office/drawing/2014/main" id="{3B306994-3483-18AD-534E-9B4779BAEB72}"/>
                </a:ext>
              </a:extLst>
            </p:cNvPr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0;p23">
              <a:extLst>
                <a:ext uri="{FF2B5EF4-FFF2-40B4-BE49-F238E27FC236}">
                  <a16:creationId xmlns:a16="http://schemas.microsoft.com/office/drawing/2014/main" id="{D711705E-ECCF-053B-6DCC-F47FFF659018}"/>
                </a:ext>
              </a:extLst>
            </p:cNvPr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441;p23">
            <a:extLst>
              <a:ext uri="{FF2B5EF4-FFF2-40B4-BE49-F238E27FC236}">
                <a16:creationId xmlns:a16="http://schemas.microsoft.com/office/drawing/2014/main" id="{5FEF7383-2A1C-A996-EDB1-C32C7B8E9A74}"/>
              </a:ext>
            </a:extLst>
          </p:cNvPr>
          <p:cNvGrpSpPr/>
          <p:nvPr/>
        </p:nvGrpSpPr>
        <p:grpSpPr>
          <a:xfrm>
            <a:off x="2032800" y="3050978"/>
            <a:ext cx="457200" cy="434335"/>
            <a:chOff x="-62890750" y="2296300"/>
            <a:chExt cx="330825" cy="317450"/>
          </a:xfrm>
        </p:grpSpPr>
        <p:sp>
          <p:nvSpPr>
            <p:cNvPr id="15" name="Google Shape;442;p23">
              <a:extLst>
                <a:ext uri="{FF2B5EF4-FFF2-40B4-BE49-F238E27FC236}">
                  <a16:creationId xmlns:a16="http://schemas.microsoft.com/office/drawing/2014/main" id="{F55F9834-E5D1-DAEA-9D85-255A1E3971C4}"/>
                </a:ext>
              </a:extLst>
            </p:cNvPr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43;p23">
              <a:extLst>
                <a:ext uri="{FF2B5EF4-FFF2-40B4-BE49-F238E27FC236}">
                  <a16:creationId xmlns:a16="http://schemas.microsoft.com/office/drawing/2014/main" id="{D2582D76-E4B7-2AA9-348E-8D2617EDB196}"/>
                </a:ext>
              </a:extLst>
            </p:cNvPr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4;p23">
              <a:extLst>
                <a:ext uri="{FF2B5EF4-FFF2-40B4-BE49-F238E27FC236}">
                  <a16:creationId xmlns:a16="http://schemas.microsoft.com/office/drawing/2014/main" id="{F77919DF-9DC0-5D3E-8F74-20E2D91642D2}"/>
                </a:ext>
              </a:extLst>
            </p:cNvPr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429;p23">
            <a:extLst>
              <a:ext uri="{FF2B5EF4-FFF2-40B4-BE49-F238E27FC236}">
                <a16:creationId xmlns:a16="http://schemas.microsoft.com/office/drawing/2014/main" id="{AD73A6B4-ABC9-B7B5-83F5-31E887AC844A}"/>
              </a:ext>
            </a:extLst>
          </p:cNvPr>
          <p:cNvSpPr txBox="1"/>
          <p:nvPr/>
        </p:nvSpPr>
        <p:spPr>
          <a:xfrm>
            <a:off x="1240950" y="1847067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crawling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Google Shape;433;p23">
            <a:extLst>
              <a:ext uri="{FF2B5EF4-FFF2-40B4-BE49-F238E27FC236}">
                <a16:creationId xmlns:a16="http://schemas.microsoft.com/office/drawing/2014/main" id="{D8592150-CF12-A21D-F917-67C01B375C34}"/>
              </a:ext>
            </a:extLst>
          </p:cNvPr>
          <p:cNvSpPr txBox="1"/>
          <p:nvPr/>
        </p:nvSpPr>
        <p:spPr>
          <a:xfrm>
            <a:off x="3551550" y="1847067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Cleaning data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" name="Google Shape;434;p23">
            <a:extLst>
              <a:ext uri="{FF2B5EF4-FFF2-40B4-BE49-F238E27FC236}">
                <a16:creationId xmlns:a16="http://schemas.microsoft.com/office/drawing/2014/main" id="{A9BF9137-F596-A90C-226E-82C34440C8A6}"/>
              </a:ext>
            </a:extLst>
          </p:cNvPr>
          <p:cNvSpPr txBox="1"/>
          <p:nvPr/>
        </p:nvSpPr>
        <p:spPr>
          <a:xfrm>
            <a:off x="5828750" y="1847067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 Data</a:t>
            </a: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2" name="Graphic 21" descr="Bar chart with solid fill">
            <a:extLst>
              <a:ext uri="{FF2B5EF4-FFF2-40B4-BE49-F238E27FC236}">
                <a16:creationId xmlns:a16="http://schemas.microsoft.com/office/drawing/2014/main" id="{646A5616-ABC6-F23D-4E80-67CB3CAE2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2800" y="2950949"/>
            <a:ext cx="655169" cy="655169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0D154127-DF3D-B3FE-A29C-0CC03B89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877" y="395602"/>
            <a:ext cx="5544243" cy="841800"/>
          </a:xfrm>
        </p:spPr>
        <p:txBody>
          <a:bodyPr/>
          <a:lstStyle/>
          <a:p>
            <a:r>
              <a:rPr lang="en-VN" b="1" dirty="0"/>
              <a:t>Data preparation agenda</a:t>
            </a:r>
          </a:p>
        </p:txBody>
      </p:sp>
    </p:spTree>
    <p:extLst>
      <p:ext uri="{BB962C8B-B14F-4D97-AF65-F5344CB8AC3E}">
        <p14:creationId xmlns:p14="http://schemas.microsoft.com/office/powerpoint/2010/main" val="703649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F8C663-DF58-E55B-84F5-A5035B12E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94" y="2930333"/>
            <a:ext cx="2512944" cy="1413531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F24137-4BFF-30E4-F34A-59EE2064F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8" y="1158219"/>
            <a:ext cx="2512944" cy="1413531"/>
          </a:xfrm>
          <a:prstGeom prst="rect">
            <a:avLst/>
          </a:prstGeom>
        </p:spPr>
      </p:pic>
      <p:pic>
        <p:nvPicPr>
          <p:cNvPr id="8" name="Picture 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BA5333F-34F3-889C-BF27-E63A169AB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061" y="1158218"/>
            <a:ext cx="2512944" cy="1413531"/>
          </a:xfrm>
          <a:prstGeom prst="rect">
            <a:avLst/>
          </a:prstGeom>
        </p:spPr>
      </p:pic>
      <p:pic>
        <p:nvPicPr>
          <p:cNvPr id="10" name="Picture 9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88355148-690D-E889-CE9E-B1DD00FB0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228" y="2930333"/>
            <a:ext cx="2512944" cy="1413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1279B4-CC57-8773-718E-EB9F0AEB06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94" y="1158219"/>
            <a:ext cx="2512944" cy="1413531"/>
          </a:xfrm>
          <a:prstGeom prst="rect">
            <a:avLst/>
          </a:prstGeom>
        </p:spPr>
      </p:pic>
      <p:pic>
        <p:nvPicPr>
          <p:cNvPr id="14" name="Picture 1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727CCDD-1E3D-806A-8D43-A47381A066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6061" y="2930334"/>
            <a:ext cx="2512944" cy="1413531"/>
          </a:xfrm>
          <a:prstGeom prst="rect">
            <a:avLst/>
          </a:prstGeom>
        </p:spPr>
      </p:pic>
      <p:sp>
        <p:nvSpPr>
          <p:cNvPr id="18" name="Google Shape;429;p23">
            <a:extLst>
              <a:ext uri="{FF2B5EF4-FFF2-40B4-BE49-F238E27FC236}">
                <a16:creationId xmlns:a16="http://schemas.microsoft.com/office/drawing/2014/main" id="{D6CE829C-88F4-0EEF-59F4-746C622762F3}"/>
              </a:ext>
            </a:extLst>
          </p:cNvPr>
          <p:cNvSpPr txBox="1"/>
          <p:nvPr/>
        </p:nvSpPr>
        <p:spPr>
          <a:xfrm>
            <a:off x="1020331" y="309403"/>
            <a:ext cx="3719387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crawling</a:t>
            </a:r>
            <a:endParaRPr sz="40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Google Shape;426;p23">
            <a:extLst>
              <a:ext uri="{FF2B5EF4-FFF2-40B4-BE49-F238E27FC236}">
                <a16:creationId xmlns:a16="http://schemas.microsoft.com/office/drawing/2014/main" id="{8AC6C611-483D-20FC-1272-4A92CDB61985}"/>
              </a:ext>
            </a:extLst>
          </p:cNvPr>
          <p:cNvSpPr/>
          <p:nvPr/>
        </p:nvSpPr>
        <p:spPr>
          <a:xfrm>
            <a:off x="337457" y="320466"/>
            <a:ext cx="682874" cy="6828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ABF81A-0076-63A9-C3F0-1234947EB9EE}"/>
              </a:ext>
            </a:extLst>
          </p:cNvPr>
          <p:cNvSpPr txBox="1"/>
          <p:nvPr/>
        </p:nvSpPr>
        <p:spPr>
          <a:xfrm>
            <a:off x="1776773" y="4541029"/>
            <a:ext cx="5551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dirty="0">
                <a:latin typeface="Roboto" panose="02000000000000000000" pitchFamily="2" charset="0"/>
                <a:ea typeface="Roboto" panose="02000000000000000000" pitchFamily="2" charset="0"/>
              </a:rPr>
              <a:t>Crawling from playlists of each Spotify genres </a:t>
            </a:r>
          </a:p>
        </p:txBody>
      </p:sp>
    </p:spTree>
    <p:extLst>
      <p:ext uri="{BB962C8B-B14F-4D97-AF65-F5344CB8AC3E}">
        <p14:creationId xmlns:p14="http://schemas.microsoft.com/office/powerpoint/2010/main" val="155496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429;p23">
            <a:extLst>
              <a:ext uri="{FF2B5EF4-FFF2-40B4-BE49-F238E27FC236}">
                <a16:creationId xmlns:a16="http://schemas.microsoft.com/office/drawing/2014/main" id="{D6CE829C-88F4-0EEF-59F4-746C622762F3}"/>
              </a:ext>
            </a:extLst>
          </p:cNvPr>
          <p:cNvSpPr txBox="1"/>
          <p:nvPr/>
        </p:nvSpPr>
        <p:spPr>
          <a:xfrm>
            <a:off x="678894" y="330263"/>
            <a:ext cx="3719387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Data crawling</a:t>
            </a:r>
            <a:endParaRPr sz="32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9" name="Google Shape;426;p23">
            <a:extLst>
              <a:ext uri="{FF2B5EF4-FFF2-40B4-BE49-F238E27FC236}">
                <a16:creationId xmlns:a16="http://schemas.microsoft.com/office/drawing/2014/main" id="{8AC6C611-483D-20FC-1272-4A92CDB61985}"/>
              </a:ext>
            </a:extLst>
          </p:cNvPr>
          <p:cNvSpPr/>
          <p:nvPr/>
        </p:nvSpPr>
        <p:spPr>
          <a:xfrm>
            <a:off x="337457" y="320466"/>
            <a:ext cx="682874" cy="6828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F38394-5431-9B26-43DB-7898EFB79731}"/>
              </a:ext>
            </a:extLst>
          </p:cNvPr>
          <p:cNvSpPr txBox="1"/>
          <p:nvPr/>
        </p:nvSpPr>
        <p:spPr>
          <a:xfrm>
            <a:off x="1234440" y="1173623"/>
            <a:ext cx="2959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>
                <a:latin typeface="Roboto" panose="02000000000000000000" pitchFamily="2" charset="0"/>
                <a:ea typeface="Roboto" panose="02000000000000000000" pitchFamily="2" charset="0"/>
              </a:rPr>
              <a:t>Crawling tools used:</a:t>
            </a:r>
          </a:p>
        </p:txBody>
      </p:sp>
      <p:pic>
        <p:nvPicPr>
          <p:cNvPr id="6146" name="Picture 2" descr="Selenium is a fierce toolkit for developers">
            <a:extLst>
              <a:ext uri="{FF2B5EF4-FFF2-40B4-BE49-F238E27FC236}">
                <a16:creationId xmlns:a16="http://schemas.microsoft.com/office/drawing/2014/main" id="{DFD91755-62C9-1304-C818-DA86B00DE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" y="1591171"/>
            <a:ext cx="2697879" cy="139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eautiful Soup | Great Learning">
            <a:extLst>
              <a:ext uri="{FF2B5EF4-FFF2-40B4-BE49-F238E27FC236}">
                <a16:creationId xmlns:a16="http://schemas.microsoft.com/office/drawing/2014/main" id="{EF332278-1EDA-EEB6-AD62-27AD8399B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918" y="1661379"/>
            <a:ext cx="2966493" cy="127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17A666-61F8-3441-025D-7891F25D270B}"/>
              </a:ext>
            </a:extLst>
          </p:cNvPr>
          <p:cNvSpPr txBox="1"/>
          <p:nvPr/>
        </p:nvSpPr>
        <p:spPr>
          <a:xfrm>
            <a:off x="1234440" y="2773823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dirty="0">
                <a:latin typeface="Roboto" panose="02000000000000000000" pitchFamily="2" charset="0"/>
                <a:ea typeface="Roboto" panose="02000000000000000000" pitchFamily="2" charset="0"/>
              </a:rPr>
              <a:t>Features:</a:t>
            </a:r>
          </a:p>
        </p:txBody>
      </p:sp>
      <p:sp>
        <p:nvSpPr>
          <p:cNvPr id="7" name="Google Shape;1485;p42">
            <a:extLst>
              <a:ext uri="{FF2B5EF4-FFF2-40B4-BE49-F238E27FC236}">
                <a16:creationId xmlns:a16="http://schemas.microsoft.com/office/drawing/2014/main" id="{44F09CC8-6A0B-4C3B-D35C-924D6CEB5F24}"/>
              </a:ext>
            </a:extLst>
          </p:cNvPr>
          <p:cNvSpPr/>
          <p:nvPr/>
        </p:nvSpPr>
        <p:spPr>
          <a:xfrm>
            <a:off x="1143000" y="3512209"/>
            <a:ext cx="2187221" cy="368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Song name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9" name="Google Shape;1486;p42">
            <a:extLst>
              <a:ext uri="{FF2B5EF4-FFF2-40B4-BE49-F238E27FC236}">
                <a16:creationId xmlns:a16="http://schemas.microsoft.com/office/drawing/2014/main" id="{7989912F-13EB-870C-BD67-1811FA673B24}"/>
              </a:ext>
            </a:extLst>
          </p:cNvPr>
          <p:cNvSpPr/>
          <p:nvPr/>
        </p:nvSpPr>
        <p:spPr>
          <a:xfrm>
            <a:off x="3710659" y="3512209"/>
            <a:ext cx="2187221" cy="368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Song lyric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1" name="Google Shape;1486;p42">
            <a:extLst>
              <a:ext uri="{FF2B5EF4-FFF2-40B4-BE49-F238E27FC236}">
                <a16:creationId xmlns:a16="http://schemas.microsoft.com/office/drawing/2014/main" id="{75503BEE-78B1-EA79-E315-E176CD2B6EB4}"/>
              </a:ext>
            </a:extLst>
          </p:cNvPr>
          <p:cNvSpPr/>
          <p:nvPr/>
        </p:nvSpPr>
        <p:spPr>
          <a:xfrm>
            <a:off x="6248119" y="3512209"/>
            <a:ext cx="2187221" cy="368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Genre/category</a:t>
            </a:r>
            <a:endParaRPr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57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6;p23">
            <a:extLst>
              <a:ext uri="{FF2B5EF4-FFF2-40B4-BE49-F238E27FC236}">
                <a16:creationId xmlns:a16="http://schemas.microsoft.com/office/drawing/2014/main" id="{E0C7A9E2-D89C-7568-8035-6F9879787035}"/>
              </a:ext>
            </a:extLst>
          </p:cNvPr>
          <p:cNvSpPr/>
          <p:nvPr/>
        </p:nvSpPr>
        <p:spPr>
          <a:xfrm>
            <a:off x="337457" y="320466"/>
            <a:ext cx="682874" cy="68287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33;p23">
            <a:extLst>
              <a:ext uri="{FF2B5EF4-FFF2-40B4-BE49-F238E27FC236}">
                <a16:creationId xmlns:a16="http://schemas.microsoft.com/office/drawing/2014/main" id="{C7A269FC-91C7-A9BD-1067-03626AD73E1F}"/>
              </a:ext>
            </a:extLst>
          </p:cNvPr>
          <p:cNvSpPr txBox="1"/>
          <p:nvPr/>
        </p:nvSpPr>
        <p:spPr>
          <a:xfrm>
            <a:off x="1020331" y="320466"/>
            <a:ext cx="2804694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Cleaning data</a:t>
            </a:r>
            <a:endParaRPr sz="2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" name="Google Shape;1451;p41">
            <a:extLst>
              <a:ext uri="{FF2B5EF4-FFF2-40B4-BE49-F238E27FC236}">
                <a16:creationId xmlns:a16="http://schemas.microsoft.com/office/drawing/2014/main" id="{0068F7EA-0247-8BC9-20B5-31FF743101C1}"/>
              </a:ext>
            </a:extLst>
          </p:cNvPr>
          <p:cNvSpPr/>
          <p:nvPr/>
        </p:nvSpPr>
        <p:spPr>
          <a:xfrm>
            <a:off x="1440180" y="1230602"/>
            <a:ext cx="2717700" cy="582018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Export CSV file</a:t>
            </a:r>
            <a:endParaRPr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9" name="Google Shape;1452;p41">
            <a:extLst>
              <a:ext uri="{FF2B5EF4-FFF2-40B4-BE49-F238E27FC236}">
                <a16:creationId xmlns:a16="http://schemas.microsoft.com/office/drawing/2014/main" id="{DD50D755-8791-6E41-FB65-F2B7962E62D7}"/>
              </a:ext>
            </a:extLst>
          </p:cNvPr>
          <p:cNvSpPr/>
          <p:nvPr/>
        </p:nvSpPr>
        <p:spPr>
          <a:xfrm>
            <a:off x="1468381" y="1992968"/>
            <a:ext cx="2717700" cy="582018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 special characters in lyrics, lower, strip, lemmatize…</a:t>
            </a:r>
            <a:endParaRPr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0" name="Google Shape;1453;p41">
            <a:extLst>
              <a:ext uri="{FF2B5EF4-FFF2-40B4-BE49-F238E27FC236}">
                <a16:creationId xmlns:a16="http://schemas.microsoft.com/office/drawing/2014/main" id="{640A5C58-A6B2-35D2-E607-579F6453C062}"/>
              </a:ext>
            </a:extLst>
          </p:cNvPr>
          <p:cNvSpPr/>
          <p:nvPr/>
        </p:nvSpPr>
        <p:spPr>
          <a:xfrm>
            <a:off x="1468381" y="2834214"/>
            <a:ext cx="2717700" cy="582018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 non-English files</a:t>
            </a:r>
            <a:endParaRPr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1" name="Google Shape;1454;p41">
            <a:extLst>
              <a:ext uri="{FF2B5EF4-FFF2-40B4-BE49-F238E27FC236}">
                <a16:creationId xmlns:a16="http://schemas.microsoft.com/office/drawing/2014/main" id="{41FEA715-C5B6-AE91-5DB5-0F95E7C15A8A}"/>
              </a:ext>
            </a:extLst>
          </p:cNvPr>
          <p:cNvSpPr/>
          <p:nvPr/>
        </p:nvSpPr>
        <p:spPr>
          <a:xfrm>
            <a:off x="1468381" y="3682949"/>
            <a:ext cx="2717700" cy="582018"/>
          </a:xfrm>
          <a:custGeom>
            <a:avLst/>
            <a:gdLst/>
            <a:ahLst/>
            <a:cxnLst/>
            <a:rect l="l" t="t" r="r" b="b"/>
            <a:pathLst>
              <a:path w="39875" h="9443" extrusionOk="0">
                <a:moveTo>
                  <a:pt x="0" y="0"/>
                </a:moveTo>
                <a:lnTo>
                  <a:pt x="39874" y="0"/>
                </a:lnTo>
                <a:lnTo>
                  <a:pt x="39874" y="9442"/>
                </a:lnTo>
                <a:lnTo>
                  <a:pt x="0" y="94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 empty files</a:t>
            </a:r>
            <a:endParaRPr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Google Shape;1461;p41">
            <a:extLst>
              <a:ext uri="{FF2B5EF4-FFF2-40B4-BE49-F238E27FC236}">
                <a16:creationId xmlns:a16="http://schemas.microsoft.com/office/drawing/2014/main" id="{BE5EB3A0-2F4D-387B-001D-E07384F56B61}"/>
              </a:ext>
            </a:extLst>
          </p:cNvPr>
          <p:cNvCxnSpPr>
            <a:cxnSpLocks/>
          </p:cNvCxnSpPr>
          <p:nvPr/>
        </p:nvCxnSpPr>
        <p:spPr>
          <a:xfrm flipV="1">
            <a:off x="3768151" y="1504627"/>
            <a:ext cx="2900134" cy="1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1463;p41">
            <a:extLst>
              <a:ext uri="{FF2B5EF4-FFF2-40B4-BE49-F238E27FC236}">
                <a16:creationId xmlns:a16="http://schemas.microsoft.com/office/drawing/2014/main" id="{D0198327-D95F-696F-7785-DB63C0C0B080}"/>
              </a:ext>
            </a:extLst>
          </p:cNvPr>
          <p:cNvCxnSpPr>
            <a:cxnSpLocks/>
          </p:cNvCxnSpPr>
          <p:nvPr/>
        </p:nvCxnSpPr>
        <p:spPr>
          <a:xfrm flipV="1">
            <a:off x="3922427" y="2283977"/>
            <a:ext cx="2479848" cy="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1465;p41">
            <a:extLst>
              <a:ext uri="{FF2B5EF4-FFF2-40B4-BE49-F238E27FC236}">
                <a16:creationId xmlns:a16="http://schemas.microsoft.com/office/drawing/2014/main" id="{62344D62-5DE7-DB35-ED46-873873BB245E}"/>
              </a:ext>
            </a:extLst>
          </p:cNvPr>
          <p:cNvCxnSpPr>
            <a:cxnSpLocks/>
          </p:cNvCxnSpPr>
          <p:nvPr/>
        </p:nvCxnSpPr>
        <p:spPr>
          <a:xfrm flipV="1">
            <a:off x="3950628" y="3093966"/>
            <a:ext cx="2213207" cy="1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1467;p41">
            <a:extLst>
              <a:ext uri="{FF2B5EF4-FFF2-40B4-BE49-F238E27FC236}">
                <a16:creationId xmlns:a16="http://schemas.microsoft.com/office/drawing/2014/main" id="{8B83A4B4-C18A-4F34-3657-87C73B6A5683}"/>
              </a:ext>
            </a:extLst>
          </p:cNvPr>
          <p:cNvCxnSpPr>
            <a:cxnSpLocks/>
          </p:cNvCxnSpPr>
          <p:nvPr/>
        </p:nvCxnSpPr>
        <p:spPr>
          <a:xfrm flipV="1">
            <a:off x="3768151" y="3973957"/>
            <a:ext cx="1813244" cy="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1471;p41">
            <a:extLst>
              <a:ext uri="{FF2B5EF4-FFF2-40B4-BE49-F238E27FC236}">
                <a16:creationId xmlns:a16="http://schemas.microsoft.com/office/drawing/2014/main" id="{AAED624B-ECC7-2BC6-2F60-685A17A0EDBA}"/>
              </a:ext>
            </a:extLst>
          </p:cNvPr>
          <p:cNvSpPr/>
          <p:nvPr/>
        </p:nvSpPr>
        <p:spPr>
          <a:xfrm>
            <a:off x="6570917" y="1668402"/>
            <a:ext cx="933147" cy="174570"/>
          </a:xfrm>
          <a:custGeom>
            <a:avLst/>
            <a:gdLst/>
            <a:ahLst/>
            <a:cxnLst/>
            <a:rect l="l" t="t" r="r" b="b"/>
            <a:pathLst>
              <a:path w="26230" h="4907" extrusionOk="0">
                <a:moveTo>
                  <a:pt x="14240" y="1"/>
                </a:moveTo>
                <a:lnTo>
                  <a:pt x="0" y="3454"/>
                </a:lnTo>
                <a:lnTo>
                  <a:pt x="17657" y="4906"/>
                </a:lnTo>
                <a:lnTo>
                  <a:pt x="26230" y="1144"/>
                </a:lnTo>
                <a:lnTo>
                  <a:pt x="14240" y="1"/>
                </a:lnTo>
                <a:close/>
              </a:path>
            </a:pathLst>
          </a:custGeom>
          <a:solidFill>
            <a:srgbClr val="EF9121">
              <a:alpha val="428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472;p41">
            <a:extLst>
              <a:ext uri="{FF2B5EF4-FFF2-40B4-BE49-F238E27FC236}">
                <a16:creationId xmlns:a16="http://schemas.microsoft.com/office/drawing/2014/main" id="{92A591AC-558F-C56D-4BCA-12868437C3BD}"/>
              </a:ext>
            </a:extLst>
          </p:cNvPr>
          <p:cNvSpPr/>
          <p:nvPr/>
        </p:nvSpPr>
        <p:spPr>
          <a:xfrm>
            <a:off x="6104753" y="2536336"/>
            <a:ext cx="1865442" cy="177522"/>
          </a:xfrm>
          <a:custGeom>
            <a:avLst/>
            <a:gdLst/>
            <a:ahLst/>
            <a:cxnLst/>
            <a:rect l="l" t="t" r="r" b="b"/>
            <a:pathLst>
              <a:path w="52436" h="4990" extrusionOk="0">
                <a:moveTo>
                  <a:pt x="24837" y="1"/>
                </a:moveTo>
                <a:lnTo>
                  <a:pt x="0" y="3930"/>
                </a:lnTo>
                <a:lnTo>
                  <a:pt x="40744" y="4989"/>
                </a:lnTo>
                <a:lnTo>
                  <a:pt x="52436" y="1751"/>
                </a:lnTo>
                <a:lnTo>
                  <a:pt x="24837" y="1"/>
                </a:lnTo>
                <a:close/>
              </a:path>
            </a:pathLst>
          </a:custGeom>
          <a:solidFill>
            <a:srgbClr val="FB8569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473;p41">
            <a:extLst>
              <a:ext uri="{FF2B5EF4-FFF2-40B4-BE49-F238E27FC236}">
                <a16:creationId xmlns:a16="http://schemas.microsoft.com/office/drawing/2014/main" id="{E40091F0-A02A-50F3-9585-701A47260C5D}"/>
              </a:ext>
            </a:extLst>
          </p:cNvPr>
          <p:cNvSpPr/>
          <p:nvPr/>
        </p:nvSpPr>
        <p:spPr>
          <a:xfrm>
            <a:off x="5638591" y="3384774"/>
            <a:ext cx="2797736" cy="269841"/>
          </a:xfrm>
          <a:custGeom>
            <a:avLst/>
            <a:gdLst/>
            <a:ahLst/>
            <a:cxnLst/>
            <a:rect l="l" t="t" r="r" b="b"/>
            <a:pathLst>
              <a:path w="78642" h="7585" extrusionOk="0">
                <a:moveTo>
                  <a:pt x="34160" y="1"/>
                </a:moveTo>
                <a:lnTo>
                  <a:pt x="1" y="5251"/>
                </a:lnTo>
                <a:lnTo>
                  <a:pt x="62270" y="7585"/>
                </a:lnTo>
                <a:lnTo>
                  <a:pt x="78641" y="2775"/>
                </a:lnTo>
                <a:lnTo>
                  <a:pt x="34160" y="1"/>
                </a:lnTo>
                <a:close/>
              </a:path>
            </a:pathLst>
          </a:custGeom>
          <a:solidFill>
            <a:srgbClr val="AC4D5B">
              <a:alpha val="43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475;p41">
            <a:extLst>
              <a:ext uri="{FF2B5EF4-FFF2-40B4-BE49-F238E27FC236}">
                <a16:creationId xmlns:a16="http://schemas.microsoft.com/office/drawing/2014/main" id="{141FCBFA-2FF5-E27A-029D-7533C3945587}"/>
              </a:ext>
            </a:extLst>
          </p:cNvPr>
          <p:cNvSpPr/>
          <p:nvPr/>
        </p:nvSpPr>
        <p:spPr>
          <a:xfrm>
            <a:off x="6570917" y="901720"/>
            <a:ext cx="933147" cy="807352"/>
          </a:xfrm>
          <a:custGeom>
            <a:avLst/>
            <a:gdLst/>
            <a:ahLst/>
            <a:cxnLst/>
            <a:rect l="l" t="t" r="r" b="b"/>
            <a:pathLst>
              <a:path w="26230" h="22694" extrusionOk="0">
                <a:moveTo>
                  <a:pt x="13109" y="0"/>
                </a:moveTo>
                <a:lnTo>
                  <a:pt x="0" y="22694"/>
                </a:lnTo>
                <a:lnTo>
                  <a:pt x="26230" y="22694"/>
                </a:lnTo>
                <a:lnTo>
                  <a:pt x="131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476;p41">
            <a:extLst>
              <a:ext uri="{FF2B5EF4-FFF2-40B4-BE49-F238E27FC236}">
                <a16:creationId xmlns:a16="http://schemas.microsoft.com/office/drawing/2014/main" id="{A5B4C728-50D2-AA11-B5EA-47E87C79C9ED}"/>
              </a:ext>
            </a:extLst>
          </p:cNvPr>
          <p:cNvSpPr/>
          <p:nvPr/>
        </p:nvSpPr>
        <p:spPr>
          <a:xfrm>
            <a:off x="6104753" y="1791249"/>
            <a:ext cx="1865442" cy="807352"/>
          </a:xfrm>
          <a:custGeom>
            <a:avLst/>
            <a:gdLst/>
            <a:ahLst/>
            <a:cxnLst/>
            <a:rect l="l" t="t" r="r" b="b"/>
            <a:pathLst>
              <a:path w="52436" h="22694" extrusionOk="0">
                <a:moveTo>
                  <a:pt x="13097" y="1"/>
                </a:moveTo>
                <a:lnTo>
                  <a:pt x="0" y="22694"/>
                </a:lnTo>
                <a:lnTo>
                  <a:pt x="52436" y="22694"/>
                </a:lnTo>
                <a:lnTo>
                  <a:pt x="3932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477;p41">
            <a:extLst>
              <a:ext uri="{FF2B5EF4-FFF2-40B4-BE49-F238E27FC236}">
                <a16:creationId xmlns:a16="http://schemas.microsoft.com/office/drawing/2014/main" id="{00408E2E-F0F7-78E0-8141-DAA237BF82A6}"/>
              </a:ext>
            </a:extLst>
          </p:cNvPr>
          <p:cNvSpPr/>
          <p:nvPr/>
        </p:nvSpPr>
        <p:spPr>
          <a:xfrm>
            <a:off x="5638591" y="2676117"/>
            <a:ext cx="2797736" cy="807352"/>
          </a:xfrm>
          <a:custGeom>
            <a:avLst/>
            <a:gdLst/>
            <a:ahLst/>
            <a:cxnLst/>
            <a:rect l="l" t="t" r="r" b="b"/>
            <a:pathLst>
              <a:path w="78642" h="22694" extrusionOk="0">
                <a:moveTo>
                  <a:pt x="13109" y="1"/>
                </a:moveTo>
                <a:lnTo>
                  <a:pt x="1" y="22694"/>
                </a:lnTo>
                <a:lnTo>
                  <a:pt x="78641" y="22694"/>
                </a:lnTo>
                <a:lnTo>
                  <a:pt x="6554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478;p41">
            <a:extLst>
              <a:ext uri="{FF2B5EF4-FFF2-40B4-BE49-F238E27FC236}">
                <a16:creationId xmlns:a16="http://schemas.microsoft.com/office/drawing/2014/main" id="{280A6C82-301F-AA5B-9BC9-2F13D2729770}"/>
              </a:ext>
            </a:extLst>
          </p:cNvPr>
          <p:cNvSpPr/>
          <p:nvPr/>
        </p:nvSpPr>
        <p:spPr>
          <a:xfrm>
            <a:off x="5172428" y="3571588"/>
            <a:ext cx="3730030" cy="807352"/>
          </a:xfrm>
          <a:custGeom>
            <a:avLst/>
            <a:gdLst/>
            <a:ahLst/>
            <a:cxnLst/>
            <a:rect l="l" t="t" r="r" b="b"/>
            <a:pathLst>
              <a:path w="104848" h="22694" extrusionOk="0">
                <a:moveTo>
                  <a:pt x="13098" y="0"/>
                </a:moveTo>
                <a:lnTo>
                  <a:pt x="1" y="22694"/>
                </a:lnTo>
                <a:lnTo>
                  <a:pt x="104847" y="22694"/>
                </a:lnTo>
                <a:lnTo>
                  <a:pt x="917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55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6;p23">
            <a:extLst>
              <a:ext uri="{FF2B5EF4-FFF2-40B4-BE49-F238E27FC236}">
                <a16:creationId xmlns:a16="http://schemas.microsoft.com/office/drawing/2014/main" id="{666C0A1B-5AD6-8190-F16C-68B6602BF53B}"/>
              </a:ext>
            </a:extLst>
          </p:cNvPr>
          <p:cNvSpPr/>
          <p:nvPr/>
        </p:nvSpPr>
        <p:spPr>
          <a:xfrm>
            <a:off x="337457" y="320466"/>
            <a:ext cx="682874" cy="68287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33;p23">
            <a:extLst>
              <a:ext uri="{FF2B5EF4-FFF2-40B4-BE49-F238E27FC236}">
                <a16:creationId xmlns:a16="http://schemas.microsoft.com/office/drawing/2014/main" id="{ED825805-E662-E7F4-38DD-DEA8F506E90B}"/>
              </a:ext>
            </a:extLst>
          </p:cNvPr>
          <p:cNvSpPr txBox="1"/>
          <p:nvPr/>
        </p:nvSpPr>
        <p:spPr>
          <a:xfrm>
            <a:off x="1020331" y="320466"/>
            <a:ext cx="2804694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Analysis Data</a:t>
            </a:r>
            <a:endParaRPr sz="2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FE7E6FB-C8D4-1F61-F2D4-49F8FAF7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97" y="1025466"/>
            <a:ext cx="5205870" cy="401743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45BA52-F088-BBAC-CEAC-09DF24A89DFD}"/>
              </a:ext>
            </a:extLst>
          </p:cNvPr>
          <p:cNvCxnSpPr>
            <a:cxnSpLocks/>
          </p:cNvCxnSpPr>
          <p:nvPr/>
        </p:nvCxnSpPr>
        <p:spPr>
          <a:xfrm flipV="1">
            <a:off x="1220211" y="2571750"/>
            <a:ext cx="5900680" cy="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21C342-485A-3FA4-BDB0-ACD28A84DF43}"/>
              </a:ext>
            </a:extLst>
          </p:cNvPr>
          <p:cNvSpPr txBox="1"/>
          <p:nvPr/>
        </p:nvSpPr>
        <p:spPr>
          <a:xfrm>
            <a:off x="6426081" y="2171640"/>
            <a:ext cx="2072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1500 songs</a:t>
            </a:r>
          </a:p>
        </p:txBody>
      </p:sp>
    </p:spTree>
    <p:extLst>
      <p:ext uri="{BB962C8B-B14F-4D97-AF65-F5344CB8AC3E}">
        <p14:creationId xmlns:p14="http://schemas.microsoft.com/office/powerpoint/2010/main" val="1333378047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1759</Words>
  <Application>Microsoft Macintosh PowerPoint</Application>
  <PresentationFormat>On-screen Show (16:9)</PresentationFormat>
  <Paragraphs>424</Paragraphs>
  <Slides>46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Fira Sans Extra Condensed SemiBold</vt:lpstr>
      <vt:lpstr>Roboto</vt:lpstr>
      <vt:lpstr>Fira Sans Extra Condensed</vt:lpstr>
      <vt:lpstr>Calibri</vt:lpstr>
      <vt:lpstr>Arial</vt:lpstr>
      <vt:lpstr>Lato Light</vt:lpstr>
      <vt:lpstr>Fira Sans Extra Condensed Medium</vt:lpstr>
      <vt:lpstr>Fira Sans</vt:lpstr>
      <vt:lpstr>Big Data Infographics by Slidesgo</vt:lpstr>
      <vt:lpstr>    yrics-based music genr classification </vt:lpstr>
      <vt:lpstr>Team members</vt:lpstr>
      <vt:lpstr>Topic description and motivation </vt:lpstr>
      <vt:lpstr>Topic description and motivation </vt:lpstr>
      <vt:lpstr>Data preparation agenda</vt:lpstr>
      <vt:lpstr>PowerPoint Presentation</vt:lpstr>
      <vt:lpstr>PowerPoint Presentation</vt:lpstr>
      <vt:lpstr>PowerPoint Presentation</vt:lpstr>
      <vt:lpstr>PowerPoint Presentation</vt:lpstr>
      <vt:lpstr>“WordCloud” representation</vt:lpstr>
      <vt:lpstr>“WordCloud” representation</vt:lpstr>
      <vt:lpstr>Histogram - length</vt:lpstr>
      <vt:lpstr>Boxplot – song length</vt:lpstr>
      <vt:lpstr>Violin plot - song length</vt:lpstr>
      <vt:lpstr>Violin plot – other plots</vt:lpstr>
      <vt:lpstr>Basic ML algorithm</vt:lpstr>
      <vt:lpstr>PowerPoint Presentation</vt:lpstr>
      <vt:lpstr>Future work</vt:lpstr>
      <vt:lpstr>PowerPoint Presentation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  <vt:lpstr>Big Data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cp:lastModifiedBy>Hoang Van An 20204864</cp:lastModifiedBy>
  <cp:revision>8</cp:revision>
  <dcterms:modified xsi:type="dcterms:W3CDTF">2022-12-09T07:57:17Z</dcterms:modified>
</cp:coreProperties>
</file>